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erverZoom="40048" showSpecialPlsOnTitleSld="0" removePersonalInfoOnSave="1" saveSubsetFonts="1">
  <p:sldMasterIdLst>
    <p:sldMasterId id="2147485017" r:id="rId1"/>
    <p:sldMasterId id="2147485069" r:id="rId2"/>
  </p:sldMasterIdLst>
  <p:notesMasterIdLst>
    <p:notesMasterId r:id="rId16"/>
  </p:notesMasterIdLst>
  <p:handoutMasterIdLst>
    <p:handoutMasterId r:id="rId17"/>
  </p:handoutMasterIdLst>
  <p:sldIdLst>
    <p:sldId id="500" r:id="rId3"/>
    <p:sldId id="584" r:id="rId4"/>
    <p:sldId id="593" r:id="rId5"/>
    <p:sldId id="588" r:id="rId6"/>
    <p:sldId id="592" r:id="rId7"/>
    <p:sldId id="581" r:id="rId8"/>
    <p:sldId id="587" r:id="rId9"/>
    <p:sldId id="580" r:id="rId10"/>
    <p:sldId id="594" r:id="rId11"/>
    <p:sldId id="595" r:id="rId12"/>
    <p:sldId id="596" r:id="rId13"/>
    <p:sldId id="586" r:id="rId14"/>
    <p:sldId id="554" r:id="rId15"/>
  </p:sldIdLst>
  <p:sldSz cx="9144000" cy="5143500" type="screen16x9"/>
  <p:notesSz cx="7315200" cy="9601200"/>
  <p:defaultTextStyle>
    <a:defPPr>
      <a:defRPr lang="en-US"/>
    </a:defPPr>
    <a:lvl1pPr algn="l" rtl="0" fontAlgn="base">
      <a:spcBef>
        <a:spcPct val="0"/>
      </a:spcBef>
      <a:spcAft>
        <a:spcPct val="0"/>
      </a:spcAft>
      <a:defRPr kern="1200">
        <a:solidFill>
          <a:schemeClr val="bg1"/>
        </a:solidFill>
        <a:latin typeface="Arial" charset="0"/>
        <a:ea typeface="+mn-ea"/>
        <a:cs typeface="Arial" charset="0"/>
      </a:defRPr>
    </a:lvl1pPr>
    <a:lvl2pPr marL="457200" algn="l" rtl="0" fontAlgn="base">
      <a:spcBef>
        <a:spcPct val="0"/>
      </a:spcBef>
      <a:spcAft>
        <a:spcPct val="0"/>
      </a:spcAft>
      <a:defRPr kern="1200">
        <a:solidFill>
          <a:schemeClr val="bg1"/>
        </a:solidFill>
        <a:latin typeface="Arial" charset="0"/>
        <a:ea typeface="+mn-ea"/>
        <a:cs typeface="Arial" charset="0"/>
      </a:defRPr>
    </a:lvl2pPr>
    <a:lvl3pPr marL="914400" algn="l" rtl="0" fontAlgn="base">
      <a:spcBef>
        <a:spcPct val="0"/>
      </a:spcBef>
      <a:spcAft>
        <a:spcPct val="0"/>
      </a:spcAft>
      <a:defRPr kern="1200">
        <a:solidFill>
          <a:schemeClr val="bg1"/>
        </a:solidFill>
        <a:latin typeface="Arial" charset="0"/>
        <a:ea typeface="+mn-ea"/>
        <a:cs typeface="Arial" charset="0"/>
      </a:defRPr>
    </a:lvl3pPr>
    <a:lvl4pPr marL="1371600" algn="l" rtl="0" fontAlgn="base">
      <a:spcBef>
        <a:spcPct val="0"/>
      </a:spcBef>
      <a:spcAft>
        <a:spcPct val="0"/>
      </a:spcAft>
      <a:defRPr kern="1200">
        <a:solidFill>
          <a:schemeClr val="bg1"/>
        </a:solidFill>
        <a:latin typeface="Arial" charset="0"/>
        <a:ea typeface="+mn-ea"/>
        <a:cs typeface="Arial" charset="0"/>
      </a:defRPr>
    </a:lvl4pPr>
    <a:lvl5pPr marL="1828800" algn="l" rtl="0" fontAlgn="base">
      <a:spcBef>
        <a:spcPct val="0"/>
      </a:spcBef>
      <a:spcAft>
        <a:spcPct val="0"/>
      </a:spcAft>
      <a:defRPr kern="1200">
        <a:solidFill>
          <a:schemeClr val="bg1"/>
        </a:solidFill>
        <a:latin typeface="Arial" charset="0"/>
        <a:ea typeface="+mn-ea"/>
        <a:cs typeface="Arial" charset="0"/>
      </a:defRPr>
    </a:lvl5pPr>
    <a:lvl6pPr marL="2286000" algn="l" defTabSz="914400" rtl="0" eaLnBrk="1" latinLnBrk="0" hangingPunct="1">
      <a:defRPr kern="1200">
        <a:solidFill>
          <a:schemeClr val="bg1"/>
        </a:solidFill>
        <a:latin typeface="Arial" charset="0"/>
        <a:ea typeface="+mn-ea"/>
        <a:cs typeface="Arial" charset="0"/>
      </a:defRPr>
    </a:lvl6pPr>
    <a:lvl7pPr marL="2743200" algn="l" defTabSz="914400" rtl="0" eaLnBrk="1" latinLnBrk="0" hangingPunct="1">
      <a:defRPr kern="1200">
        <a:solidFill>
          <a:schemeClr val="bg1"/>
        </a:solidFill>
        <a:latin typeface="Arial" charset="0"/>
        <a:ea typeface="+mn-ea"/>
        <a:cs typeface="Arial" charset="0"/>
      </a:defRPr>
    </a:lvl7pPr>
    <a:lvl8pPr marL="3200400" algn="l" defTabSz="914400" rtl="0" eaLnBrk="1" latinLnBrk="0" hangingPunct="1">
      <a:defRPr kern="1200">
        <a:solidFill>
          <a:schemeClr val="bg1"/>
        </a:solidFill>
        <a:latin typeface="Arial" charset="0"/>
        <a:ea typeface="+mn-ea"/>
        <a:cs typeface="Arial" charset="0"/>
      </a:defRPr>
    </a:lvl8pPr>
    <a:lvl9pPr marL="3657600" algn="l" defTabSz="914400" rtl="0" eaLnBrk="1" latinLnBrk="0" hangingPunct="1">
      <a:defRPr kern="1200">
        <a:solidFill>
          <a:schemeClr val="bg1"/>
        </a:solidFill>
        <a:latin typeface="Arial" charset="0"/>
        <a:ea typeface="+mn-ea"/>
        <a:cs typeface="Arial" charset="0"/>
      </a:defRPr>
    </a:lvl9pPr>
  </p:defaultTextStyle>
  <p:extLst>
    <p:ext uri="{521415D9-36F7-43E2-AB2F-B90AF26B5E84}">
      <p14:sectionLst xmlns:p14="http://schemas.microsoft.com/office/powerpoint/2010/main">
        <p14:section name="Presentation Title Slide" id="{419E8110-536C-8A4B-93BE-04A284D6FAC5}">
          <p14:sldIdLst>
            <p14:sldId id="500"/>
            <p14:sldId id="584"/>
          </p14:sldIdLst>
        </p14:section>
        <p14:section name="Introduction" id="{44E5C32B-0913-C645-9C6D-6003DCED484D}">
          <p14:sldIdLst>
            <p14:sldId id="593"/>
            <p14:sldId id="588"/>
            <p14:sldId id="592"/>
            <p14:sldId id="581"/>
            <p14:sldId id="587"/>
            <p14:sldId id="580"/>
            <p14:sldId id="594"/>
            <p14:sldId id="595"/>
            <p14:sldId id="596"/>
            <p14:sldId id="586"/>
          </p14:sldIdLst>
        </p14:section>
        <p14:section name="End of Deck" id="{CDC3996F-0153-DF48-B69E-586E7504CD72}">
          <p14:sldIdLst>
            <p14:sldId id="554"/>
          </p14:sldIdLst>
        </p14:section>
      </p14:sectionLst>
    </p:ext>
    <p:ext uri="{EFAFB233-063F-42B5-8137-9DF3F51BA10A}">
      <p15:sldGuideLst xmlns="" xmlns:p15="http://schemas.microsoft.com/office/powerpoint/2012/main">
        <p15:guide id="1" orient="horz" pos="803">
          <p15:clr>
            <a:srgbClr val="A4A3A4"/>
          </p15:clr>
        </p15:guide>
        <p15:guide id="2" orient="horz" pos="2435">
          <p15:clr>
            <a:srgbClr val="A4A3A4"/>
          </p15:clr>
        </p15:guide>
        <p15:guide id="3" orient="horz" pos="1613">
          <p15:clr>
            <a:srgbClr val="A4A3A4"/>
          </p15:clr>
        </p15:guide>
        <p15:guide id="4" orient="horz" pos="3059">
          <p15:clr>
            <a:srgbClr val="A4A3A4"/>
          </p15:clr>
        </p15:guide>
        <p15:guide id="5" pos="2880">
          <p15:clr>
            <a:srgbClr val="A4A3A4"/>
          </p15:clr>
        </p15:guide>
        <p15:guide id="6" pos="1176">
          <p15:clr>
            <a:srgbClr val="A4A3A4"/>
          </p15:clr>
        </p15:guide>
        <p15:guide id="7" pos="913">
          <p15:clr>
            <a:srgbClr val="A4A3A4"/>
          </p15:clr>
        </p15:guide>
      </p15:sldGuideLst>
    </p:ext>
    <p:ext uri="{2D200454-40CA-4A62-9FC3-DE9A4176ACB9}">
      <p15:notesGuideLst xmlns=""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BE24"/>
    <a:srgbClr val="82BC00"/>
    <a:srgbClr val="DF5B32"/>
    <a:srgbClr val="3D3C3D"/>
    <a:srgbClr val="E3E733"/>
    <a:srgbClr val="686869"/>
    <a:srgbClr val="4DA7BF"/>
    <a:srgbClr val="BBBDC0"/>
    <a:srgbClr val="E6E7E8"/>
    <a:srgbClr val="54B4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9" autoAdjust="0"/>
    <p:restoredTop sz="73568" autoAdjust="0"/>
  </p:normalViewPr>
  <p:slideViewPr>
    <p:cSldViewPr snapToGrid="0" snapToObjects="1">
      <p:cViewPr>
        <p:scale>
          <a:sx n="119" d="100"/>
          <a:sy n="119" d="100"/>
        </p:scale>
        <p:origin x="-1320" y="-72"/>
      </p:cViewPr>
      <p:guideLst>
        <p:guide orient="horz" pos="803"/>
        <p:guide orient="horz" pos="2435"/>
        <p:guide orient="horz" pos="1613"/>
        <p:guide orient="horz" pos="3059"/>
        <p:guide pos="2880"/>
        <p:guide pos="1176"/>
        <p:guide pos="913"/>
      </p:guideLst>
    </p:cSldViewPr>
  </p:slideViewPr>
  <p:outlineViewPr>
    <p:cViewPr>
      <p:scale>
        <a:sx n="33" d="100"/>
        <a:sy n="33" d="100"/>
      </p:scale>
      <p:origin x="0" y="-15616"/>
    </p:cViewPr>
  </p:outlineViewPr>
  <p:notesTextViewPr>
    <p:cViewPr>
      <p:scale>
        <a:sx n="100" d="100"/>
        <a:sy n="100" d="100"/>
      </p:scale>
      <p:origin x="0" y="0"/>
    </p:cViewPr>
  </p:notesTextViewPr>
  <p:sorterViewPr>
    <p:cViewPr>
      <p:scale>
        <a:sx n="143" d="100"/>
        <a:sy n="143" d="100"/>
      </p:scale>
      <p:origin x="0" y="256"/>
    </p:cViewPr>
  </p:sorterViewPr>
  <p:notesViewPr>
    <p:cSldViewPr snapToGrid="0" snapToObjects="1">
      <p:cViewPr varScale="1">
        <p:scale>
          <a:sx n="96" d="100"/>
          <a:sy n="96" d="100"/>
        </p:scale>
        <p:origin x="-3552" y="-10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image" Target="../media/image22.jpeg"/></Relationships>
</file>

<file path=ppt/diagrams/_rels/drawing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image" Target="../media/image22.jpe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02D163-AB27-3549-A513-C5479D5EE98C}" type="doc">
      <dgm:prSet loTypeId="urn:microsoft.com/office/officeart/2008/layout/BendingPictureBlocks" loCatId="" qsTypeId="urn:microsoft.com/office/officeart/2005/8/quickstyle/simple1" qsCatId="simple" csTypeId="urn:microsoft.com/office/officeart/2005/8/colors/colorful1" csCatId="colorful" phldr="1"/>
      <dgm:spPr/>
      <dgm:t>
        <a:bodyPr/>
        <a:lstStyle/>
        <a:p>
          <a:endParaRPr lang="en-US"/>
        </a:p>
      </dgm:t>
    </dgm:pt>
    <dgm:pt modelId="{10B91E9E-35F8-744B-8D19-66C62B762724}">
      <dgm:prSet phldrT="[Text]"/>
      <dgm:spPr/>
      <dgm:t>
        <a:bodyPr/>
        <a:lstStyle/>
        <a:p>
          <a:r>
            <a:rPr lang="en-US" dirty="0" err="1" smtClean="0"/>
            <a:t>Dr</a:t>
          </a:r>
          <a:r>
            <a:rPr lang="en-US" dirty="0" smtClean="0"/>
            <a:t> Tuuli Bell</a:t>
          </a:r>
          <a:br>
            <a:rPr lang="en-US" dirty="0" smtClean="0"/>
          </a:br>
          <a:r>
            <a:rPr lang="en-US" dirty="0" smtClean="0"/>
            <a:t>Partner Manager,</a:t>
          </a:r>
          <a:br>
            <a:rPr lang="en-US" dirty="0" smtClean="0"/>
          </a:br>
          <a:r>
            <a:rPr lang="en-US" dirty="0" smtClean="0"/>
            <a:t>Tasktop</a:t>
          </a:r>
          <a:endParaRPr lang="en-US" dirty="0"/>
        </a:p>
      </dgm:t>
    </dgm:pt>
    <dgm:pt modelId="{2763BE21-53EE-9E42-9A45-8B4BCD08273A}" type="parTrans" cxnId="{5C75C2D2-A8DA-E742-ABD8-79B511C90576}">
      <dgm:prSet/>
      <dgm:spPr/>
      <dgm:t>
        <a:bodyPr/>
        <a:lstStyle/>
        <a:p>
          <a:endParaRPr lang="en-US"/>
        </a:p>
      </dgm:t>
    </dgm:pt>
    <dgm:pt modelId="{58C8F7B0-010E-4A46-AA5C-3E9DE8B660DE}" type="sibTrans" cxnId="{5C75C2D2-A8DA-E742-ABD8-79B511C90576}">
      <dgm:prSet/>
      <dgm:spPr/>
      <dgm:t>
        <a:bodyPr/>
        <a:lstStyle/>
        <a:p>
          <a:endParaRPr lang="en-US"/>
        </a:p>
      </dgm:t>
    </dgm:pt>
    <dgm:pt modelId="{C545AD2C-8EDA-2C41-811E-970C2D11F84F}">
      <dgm:prSet phldrT="[Text]" custT="1"/>
      <dgm:spPr>
        <a:solidFill>
          <a:schemeClr val="accent4"/>
        </a:solidFill>
      </dgm:spPr>
      <dgm:t>
        <a:bodyPr/>
        <a:lstStyle/>
        <a:p>
          <a:r>
            <a:rPr lang="en-US" sz="1800" dirty="0" smtClean="0"/>
            <a:t>James Percival</a:t>
          </a:r>
          <a:br>
            <a:rPr lang="en-US" sz="1800" dirty="0" smtClean="0"/>
          </a:br>
          <a:r>
            <a:rPr lang="en-US" sz="1800" dirty="0" smtClean="0"/>
            <a:t>Project Manager,</a:t>
          </a:r>
          <a:br>
            <a:rPr lang="en-US" sz="1800" dirty="0" smtClean="0"/>
          </a:br>
          <a:r>
            <a:rPr lang="en-US" sz="1800" dirty="0" err="1" smtClean="0"/>
            <a:t>Worldpay</a:t>
          </a:r>
          <a:endParaRPr lang="en-US" sz="1800" dirty="0"/>
        </a:p>
      </dgm:t>
    </dgm:pt>
    <dgm:pt modelId="{4CD80CC7-EB70-4F4A-839F-D01E4C6237E3}" type="parTrans" cxnId="{230DE5F3-589E-C744-9052-224A0438ED7E}">
      <dgm:prSet/>
      <dgm:spPr/>
      <dgm:t>
        <a:bodyPr/>
        <a:lstStyle/>
        <a:p>
          <a:endParaRPr lang="en-US"/>
        </a:p>
      </dgm:t>
    </dgm:pt>
    <dgm:pt modelId="{01DC729F-2F78-FD4D-B8F2-188256E8D62A}" type="sibTrans" cxnId="{230DE5F3-589E-C744-9052-224A0438ED7E}">
      <dgm:prSet/>
      <dgm:spPr/>
      <dgm:t>
        <a:bodyPr/>
        <a:lstStyle/>
        <a:p>
          <a:endParaRPr lang="en-US"/>
        </a:p>
      </dgm:t>
    </dgm:pt>
    <dgm:pt modelId="{B4BF6EB7-D642-884D-AA0C-36B60238C032}" type="pres">
      <dgm:prSet presAssocID="{6202D163-AB27-3549-A513-C5479D5EE98C}" presName="Name0" presStyleCnt="0">
        <dgm:presLayoutVars>
          <dgm:dir/>
          <dgm:resizeHandles/>
        </dgm:presLayoutVars>
      </dgm:prSet>
      <dgm:spPr/>
      <dgm:t>
        <a:bodyPr/>
        <a:lstStyle/>
        <a:p>
          <a:endParaRPr lang="en-GB"/>
        </a:p>
      </dgm:t>
    </dgm:pt>
    <dgm:pt modelId="{85FD98F6-092A-044B-AFB4-DD51FC8B51B6}" type="pres">
      <dgm:prSet presAssocID="{C545AD2C-8EDA-2C41-811E-970C2D11F84F}" presName="composite" presStyleCnt="0"/>
      <dgm:spPr/>
      <dgm:t>
        <a:bodyPr/>
        <a:lstStyle/>
        <a:p>
          <a:endParaRPr lang="en-US"/>
        </a:p>
      </dgm:t>
    </dgm:pt>
    <dgm:pt modelId="{2EFC02FE-88DF-C448-B53D-786C9A9734CC}" type="pres">
      <dgm:prSet presAssocID="{C545AD2C-8EDA-2C41-811E-970C2D11F84F}" presName="rect1" presStyleLbl="bgImgPlace1" presStyleIdx="0" presStyleCnt="2" custLinFactNeighborX="6680" custLinFactNeighborY="691"/>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1000" b="-1000"/>
          </a:stretch>
        </a:blipFill>
      </dgm:spPr>
      <dgm:t>
        <a:bodyPr/>
        <a:lstStyle/>
        <a:p>
          <a:endParaRPr lang="en-GB"/>
        </a:p>
      </dgm:t>
    </dgm:pt>
    <dgm:pt modelId="{AF49DB07-D64C-C045-BE32-227D3F3371E6}" type="pres">
      <dgm:prSet presAssocID="{C545AD2C-8EDA-2C41-811E-970C2D11F84F}" presName="rect2" presStyleLbl="node1" presStyleIdx="0" presStyleCnt="2">
        <dgm:presLayoutVars>
          <dgm:bulletEnabled val="1"/>
        </dgm:presLayoutVars>
      </dgm:prSet>
      <dgm:spPr/>
      <dgm:t>
        <a:bodyPr/>
        <a:lstStyle/>
        <a:p>
          <a:endParaRPr lang="en-US"/>
        </a:p>
      </dgm:t>
    </dgm:pt>
    <dgm:pt modelId="{2C6D0936-BA89-4140-B15F-2EEA98472C5D}" type="pres">
      <dgm:prSet presAssocID="{01DC729F-2F78-FD4D-B8F2-188256E8D62A}" presName="sibTrans" presStyleCnt="0"/>
      <dgm:spPr/>
      <dgm:t>
        <a:bodyPr/>
        <a:lstStyle/>
        <a:p>
          <a:endParaRPr lang="en-US"/>
        </a:p>
      </dgm:t>
    </dgm:pt>
    <dgm:pt modelId="{76D8B859-9889-6E45-809A-AEC13A59885F}" type="pres">
      <dgm:prSet presAssocID="{10B91E9E-35F8-744B-8D19-66C62B762724}" presName="composite" presStyleCnt="0"/>
      <dgm:spPr/>
      <dgm:t>
        <a:bodyPr/>
        <a:lstStyle/>
        <a:p>
          <a:endParaRPr lang="en-US"/>
        </a:p>
      </dgm:t>
    </dgm:pt>
    <dgm:pt modelId="{16CE6FF6-9516-6F49-B5B1-7BDD93855DFC}" type="pres">
      <dgm:prSet presAssocID="{10B91E9E-35F8-744B-8D19-66C62B762724}" presName="rect1" presStyleLbl="bgImgPlace1" presStyleIdx="1" presStyleCnt="2"/>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t="-33000" b="-33000"/>
          </a:stretch>
        </a:blipFill>
      </dgm:spPr>
      <dgm:t>
        <a:bodyPr/>
        <a:lstStyle/>
        <a:p>
          <a:endParaRPr lang="en-GB"/>
        </a:p>
      </dgm:t>
    </dgm:pt>
    <dgm:pt modelId="{7601D701-0AA5-8F4C-803C-E37F0FA87B41}" type="pres">
      <dgm:prSet presAssocID="{10B91E9E-35F8-744B-8D19-66C62B762724}" presName="rect2" presStyleLbl="node1" presStyleIdx="1" presStyleCnt="2">
        <dgm:presLayoutVars>
          <dgm:bulletEnabled val="1"/>
        </dgm:presLayoutVars>
      </dgm:prSet>
      <dgm:spPr/>
      <dgm:t>
        <a:bodyPr/>
        <a:lstStyle/>
        <a:p>
          <a:endParaRPr lang="en-US"/>
        </a:p>
      </dgm:t>
    </dgm:pt>
  </dgm:ptLst>
  <dgm:cxnLst>
    <dgm:cxn modelId="{5C75C2D2-A8DA-E742-ABD8-79B511C90576}" srcId="{6202D163-AB27-3549-A513-C5479D5EE98C}" destId="{10B91E9E-35F8-744B-8D19-66C62B762724}" srcOrd="1" destOrd="0" parTransId="{2763BE21-53EE-9E42-9A45-8B4BCD08273A}" sibTransId="{58C8F7B0-010E-4A46-AA5C-3E9DE8B660DE}"/>
    <dgm:cxn modelId="{230DE5F3-589E-C744-9052-224A0438ED7E}" srcId="{6202D163-AB27-3549-A513-C5479D5EE98C}" destId="{C545AD2C-8EDA-2C41-811E-970C2D11F84F}" srcOrd="0" destOrd="0" parTransId="{4CD80CC7-EB70-4F4A-839F-D01E4C6237E3}" sibTransId="{01DC729F-2F78-FD4D-B8F2-188256E8D62A}"/>
    <dgm:cxn modelId="{CC59E3CC-E5DF-9A4D-9313-E161650D374D}" type="presOf" srcId="{10B91E9E-35F8-744B-8D19-66C62B762724}" destId="{7601D701-0AA5-8F4C-803C-E37F0FA87B41}" srcOrd="0" destOrd="0" presId="urn:microsoft.com/office/officeart/2008/layout/BendingPictureBlocks"/>
    <dgm:cxn modelId="{492F3ABE-D587-104F-9716-52260EC8B9B9}" type="presOf" srcId="{6202D163-AB27-3549-A513-C5479D5EE98C}" destId="{B4BF6EB7-D642-884D-AA0C-36B60238C032}" srcOrd="0" destOrd="0" presId="urn:microsoft.com/office/officeart/2008/layout/BendingPictureBlocks"/>
    <dgm:cxn modelId="{169AE7A9-2F38-9940-B1AF-4F8788528A5E}" type="presOf" srcId="{C545AD2C-8EDA-2C41-811E-970C2D11F84F}" destId="{AF49DB07-D64C-C045-BE32-227D3F3371E6}" srcOrd="0" destOrd="0" presId="urn:microsoft.com/office/officeart/2008/layout/BendingPictureBlocks"/>
    <dgm:cxn modelId="{286870A8-1354-F347-AA71-A11F36998887}" type="presParOf" srcId="{B4BF6EB7-D642-884D-AA0C-36B60238C032}" destId="{85FD98F6-092A-044B-AFB4-DD51FC8B51B6}" srcOrd="0" destOrd="0" presId="urn:microsoft.com/office/officeart/2008/layout/BendingPictureBlocks"/>
    <dgm:cxn modelId="{96F24F94-6692-3144-B920-8DE87DC24D3F}" type="presParOf" srcId="{85FD98F6-092A-044B-AFB4-DD51FC8B51B6}" destId="{2EFC02FE-88DF-C448-B53D-786C9A9734CC}" srcOrd="0" destOrd="0" presId="urn:microsoft.com/office/officeart/2008/layout/BendingPictureBlocks"/>
    <dgm:cxn modelId="{ECE46C8B-FC14-6B43-A3EC-7B1B9D98DFFA}" type="presParOf" srcId="{85FD98F6-092A-044B-AFB4-DD51FC8B51B6}" destId="{AF49DB07-D64C-C045-BE32-227D3F3371E6}" srcOrd="1" destOrd="0" presId="urn:microsoft.com/office/officeart/2008/layout/BendingPictureBlocks"/>
    <dgm:cxn modelId="{19CD6868-CAE1-6743-B7E6-9C1F94DE861F}" type="presParOf" srcId="{B4BF6EB7-D642-884D-AA0C-36B60238C032}" destId="{2C6D0936-BA89-4140-B15F-2EEA98472C5D}" srcOrd="1" destOrd="0" presId="urn:microsoft.com/office/officeart/2008/layout/BendingPictureBlocks"/>
    <dgm:cxn modelId="{54011DA0-A85D-FD4E-AE17-48EFF4F4078C}" type="presParOf" srcId="{B4BF6EB7-D642-884D-AA0C-36B60238C032}" destId="{76D8B859-9889-6E45-809A-AEC13A59885F}" srcOrd="2" destOrd="0" presId="urn:microsoft.com/office/officeart/2008/layout/BendingPictureBlocks"/>
    <dgm:cxn modelId="{96EBB326-6245-F74A-B176-C02BCCAB2A06}" type="presParOf" srcId="{76D8B859-9889-6E45-809A-AEC13A59885F}" destId="{16CE6FF6-9516-6F49-B5B1-7BDD93855DFC}" srcOrd="0" destOrd="0" presId="urn:microsoft.com/office/officeart/2008/layout/BendingPictureBlocks"/>
    <dgm:cxn modelId="{7C34D7A2-9336-0649-B181-9232447BB74D}" type="presParOf" srcId="{76D8B859-9889-6E45-809A-AEC13A59885F}" destId="{7601D701-0AA5-8F4C-803C-E37F0FA87B41}" srcOrd="1" destOrd="0" presId="urn:microsoft.com/office/officeart/2008/layout/BendingPictureBlock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1919662-6E00-BE45-8DF4-16A7C0417B23}" type="doc">
      <dgm:prSet loTypeId="urn:microsoft.com/office/officeart/2005/8/layout/gear1" loCatId="" qsTypeId="urn:microsoft.com/office/officeart/2005/8/quickstyle/simple1" qsCatId="simple" csTypeId="urn:microsoft.com/office/officeart/2005/8/colors/colorful3" csCatId="colorful" phldr="1"/>
      <dgm:spPr/>
    </dgm:pt>
    <dgm:pt modelId="{1B248BEF-3476-4C48-9220-015C03F96895}">
      <dgm:prSet phldrT="[Text]"/>
      <dgm:spPr/>
      <dgm:t>
        <a:bodyPr/>
        <a:lstStyle/>
        <a:p>
          <a:r>
            <a:rPr lang="en-US" dirty="0" smtClean="0"/>
            <a:t>Cost</a:t>
          </a:r>
          <a:endParaRPr lang="en-US" dirty="0"/>
        </a:p>
      </dgm:t>
    </dgm:pt>
    <dgm:pt modelId="{302F699C-CB36-6C4F-9DB9-7FDD20F51DE0}" type="parTrans" cxnId="{463DE56D-2600-574D-94D6-5D06665F1A6D}">
      <dgm:prSet/>
      <dgm:spPr/>
      <dgm:t>
        <a:bodyPr/>
        <a:lstStyle/>
        <a:p>
          <a:endParaRPr lang="en-US"/>
        </a:p>
      </dgm:t>
    </dgm:pt>
    <dgm:pt modelId="{95FE3111-D843-CC4B-9AA3-BFADA419A40E}" type="sibTrans" cxnId="{463DE56D-2600-574D-94D6-5D06665F1A6D}">
      <dgm:prSet/>
      <dgm:spPr/>
      <dgm:t>
        <a:bodyPr/>
        <a:lstStyle/>
        <a:p>
          <a:endParaRPr lang="en-US"/>
        </a:p>
      </dgm:t>
    </dgm:pt>
    <dgm:pt modelId="{B4C4DD33-AFA3-E04E-BF79-42BDED330A6B}">
      <dgm:prSet phldrT="[Text]"/>
      <dgm:spPr/>
      <dgm:t>
        <a:bodyPr/>
        <a:lstStyle/>
        <a:p>
          <a:r>
            <a:rPr lang="en-US" dirty="0" smtClean="0"/>
            <a:t>Agility</a:t>
          </a:r>
          <a:endParaRPr lang="en-US" dirty="0"/>
        </a:p>
      </dgm:t>
    </dgm:pt>
    <dgm:pt modelId="{1C798003-77B0-A442-87F5-047CA0AF43BE}" type="parTrans" cxnId="{146063B1-B558-B645-ABD9-D97576E0063B}">
      <dgm:prSet/>
      <dgm:spPr/>
      <dgm:t>
        <a:bodyPr/>
        <a:lstStyle/>
        <a:p>
          <a:endParaRPr lang="en-US"/>
        </a:p>
      </dgm:t>
    </dgm:pt>
    <dgm:pt modelId="{836B3365-A40D-A842-869F-F8AE5E0FA2F1}" type="sibTrans" cxnId="{146063B1-B558-B645-ABD9-D97576E0063B}">
      <dgm:prSet/>
      <dgm:spPr/>
      <dgm:t>
        <a:bodyPr/>
        <a:lstStyle/>
        <a:p>
          <a:endParaRPr lang="en-US"/>
        </a:p>
      </dgm:t>
    </dgm:pt>
    <dgm:pt modelId="{D7D99452-55F5-0448-8FF9-F85C5C5E2A40}">
      <dgm:prSet phldrT="[Text]"/>
      <dgm:spPr/>
      <dgm:t>
        <a:bodyPr/>
        <a:lstStyle/>
        <a:p>
          <a:r>
            <a:rPr lang="en-US" dirty="0" smtClean="0"/>
            <a:t>Customer experience</a:t>
          </a:r>
          <a:endParaRPr lang="en-US" dirty="0"/>
        </a:p>
      </dgm:t>
    </dgm:pt>
    <dgm:pt modelId="{1BDA6E7A-D3DC-944D-87F8-77506AA8A060}" type="parTrans" cxnId="{B6A9BEE4-D69F-6345-84C4-C4B9121A6F5E}">
      <dgm:prSet/>
      <dgm:spPr/>
      <dgm:t>
        <a:bodyPr/>
        <a:lstStyle/>
        <a:p>
          <a:endParaRPr lang="en-US"/>
        </a:p>
      </dgm:t>
    </dgm:pt>
    <dgm:pt modelId="{F4FC2401-A1D9-3E49-A659-4C2117BE6D24}" type="sibTrans" cxnId="{B6A9BEE4-D69F-6345-84C4-C4B9121A6F5E}">
      <dgm:prSet/>
      <dgm:spPr/>
      <dgm:t>
        <a:bodyPr/>
        <a:lstStyle/>
        <a:p>
          <a:endParaRPr lang="en-US"/>
        </a:p>
      </dgm:t>
    </dgm:pt>
    <dgm:pt modelId="{5B2C76D4-D488-1F4B-8011-9BCC54E5A555}" type="pres">
      <dgm:prSet presAssocID="{51919662-6E00-BE45-8DF4-16A7C0417B23}" presName="composite" presStyleCnt="0">
        <dgm:presLayoutVars>
          <dgm:chMax val="3"/>
          <dgm:animLvl val="lvl"/>
          <dgm:resizeHandles val="exact"/>
        </dgm:presLayoutVars>
      </dgm:prSet>
      <dgm:spPr/>
    </dgm:pt>
    <dgm:pt modelId="{227AF625-C723-0547-A6FF-A84F877885A4}" type="pres">
      <dgm:prSet presAssocID="{1B248BEF-3476-4C48-9220-015C03F96895}" presName="gear1" presStyleLbl="node1" presStyleIdx="0" presStyleCnt="3" custLinFactNeighborY="8182">
        <dgm:presLayoutVars>
          <dgm:chMax val="1"/>
          <dgm:bulletEnabled val="1"/>
        </dgm:presLayoutVars>
      </dgm:prSet>
      <dgm:spPr/>
      <dgm:t>
        <a:bodyPr/>
        <a:lstStyle/>
        <a:p>
          <a:endParaRPr lang="en-GB"/>
        </a:p>
      </dgm:t>
    </dgm:pt>
    <dgm:pt modelId="{6B485AE9-3342-194B-AF9D-84C9BDAF823F}" type="pres">
      <dgm:prSet presAssocID="{1B248BEF-3476-4C48-9220-015C03F96895}" presName="gear1srcNode" presStyleLbl="node1" presStyleIdx="0" presStyleCnt="3"/>
      <dgm:spPr/>
      <dgm:t>
        <a:bodyPr/>
        <a:lstStyle/>
        <a:p>
          <a:endParaRPr lang="en-GB"/>
        </a:p>
      </dgm:t>
    </dgm:pt>
    <dgm:pt modelId="{DB360723-6875-F148-AC6C-93D413CD863D}" type="pres">
      <dgm:prSet presAssocID="{1B248BEF-3476-4C48-9220-015C03F96895}" presName="gear1dstNode" presStyleLbl="node1" presStyleIdx="0" presStyleCnt="3"/>
      <dgm:spPr/>
      <dgm:t>
        <a:bodyPr/>
        <a:lstStyle/>
        <a:p>
          <a:endParaRPr lang="en-GB"/>
        </a:p>
      </dgm:t>
    </dgm:pt>
    <dgm:pt modelId="{3133774D-78CF-794E-A922-3FF7F3C6698D}" type="pres">
      <dgm:prSet presAssocID="{B4C4DD33-AFA3-E04E-BF79-42BDED330A6B}" presName="gear2" presStyleLbl="node1" presStyleIdx="1" presStyleCnt="3">
        <dgm:presLayoutVars>
          <dgm:chMax val="1"/>
          <dgm:bulletEnabled val="1"/>
        </dgm:presLayoutVars>
      </dgm:prSet>
      <dgm:spPr/>
      <dgm:t>
        <a:bodyPr/>
        <a:lstStyle/>
        <a:p>
          <a:endParaRPr lang="en-GB"/>
        </a:p>
      </dgm:t>
    </dgm:pt>
    <dgm:pt modelId="{B4C6B025-CE1B-9340-94FD-F9DA9F5C4CED}" type="pres">
      <dgm:prSet presAssocID="{B4C4DD33-AFA3-E04E-BF79-42BDED330A6B}" presName="gear2srcNode" presStyleLbl="node1" presStyleIdx="1" presStyleCnt="3"/>
      <dgm:spPr/>
      <dgm:t>
        <a:bodyPr/>
        <a:lstStyle/>
        <a:p>
          <a:endParaRPr lang="en-GB"/>
        </a:p>
      </dgm:t>
    </dgm:pt>
    <dgm:pt modelId="{AD3D0F92-3BBA-1B46-B407-AE7CF445C17B}" type="pres">
      <dgm:prSet presAssocID="{B4C4DD33-AFA3-E04E-BF79-42BDED330A6B}" presName="gear2dstNode" presStyleLbl="node1" presStyleIdx="1" presStyleCnt="3"/>
      <dgm:spPr/>
      <dgm:t>
        <a:bodyPr/>
        <a:lstStyle/>
        <a:p>
          <a:endParaRPr lang="en-GB"/>
        </a:p>
      </dgm:t>
    </dgm:pt>
    <dgm:pt modelId="{76080245-A1B3-6749-B404-8C8F4A17F485}" type="pres">
      <dgm:prSet presAssocID="{D7D99452-55F5-0448-8FF9-F85C5C5E2A40}" presName="gear3" presStyleLbl="node1" presStyleIdx="2" presStyleCnt="3"/>
      <dgm:spPr/>
      <dgm:t>
        <a:bodyPr/>
        <a:lstStyle/>
        <a:p>
          <a:endParaRPr lang="en-US"/>
        </a:p>
      </dgm:t>
    </dgm:pt>
    <dgm:pt modelId="{53F88E89-85F1-E846-9E27-B8219F2EB599}" type="pres">
      <dgm:prSet presAssocID="{D7D99452-55F5-0448-8FF9-F85C5C5E2A40}" presName="gear3tx" presStyleLbl="node1" presStyleIdx="2" presStyleCnt="3">
        <dgm:presLayoutVars>
          <dgm:chMax val="1"/>
          <dgm:bulletEnabled val="1"/>
        </dgm:presLayoutVars>
      </dgm:prSet>
      <dgm:spPr/>
      <dgm:t>
        <a:bodyPr/>
        <a:lstStyle/>
        <a:p>
          <a:endParaRPr lang="en-US"/>
        </a:p>
      </dgm:t>
    </dgm:pt>
    <dgm:pt modelId="{F9CD39F5-8AAE-2C46-ABA6-7C4A36CC5474}" type="pres">
      <dgm:prSet presAssocID="{D7D99452-55F5-0448-8FF9-F85C5C5E2A40}" presName="gear3srcNode" presStyleLbl="node1" presStyleIdx="2" presStyleCnt="3"/>
      <dgm:spPr/>
      <dgm:t>
        <a:bodyPr/>
        <a:lstStyle/>
        <a:p>
          <a:endParaRPr lang="en-GB"/>
        </a:p>
      </dgm:t>
    </dgm:pt>
    <dgm:pt modelId="{894BC536-C46E-CD4D-9CB4-11C62A1FE42D}" type="pres">
      <dgm:prSet presAssocID="{D7D99452-55F5-0448-8FF9-F85C5C5E2A40}" presName="gear3dstNode" presStyleLbl="node1" presStyleIdx="2" presStyleCnt="3"/>
      <dgm:spPr/>
      <dgm:t>
        <a:bodyPr/>
        <a:lstStyle/>
        <a:p>
          <a:endParaRPr lang="en-GB"/>
        </a:p>
      </dgm:t>
    </dgm:pt>
    <dgm:pt modelId="{9F6D78E4-8AA8-7941-A2EC-AE1C5098CF93}" type="pres">
      <dgm:prSet presAssocID="{95FE3111-D843-CC4B-9AA3-BFADA419A40E}" presName="connector1" presStyleLbl="sibTrans2D1" presStyleIdx="0" presStyleCnt="3"/>
      <dgm:spPr/>
      <dgm:t>
        <a:bodyPr/>
        <a:lstStyle/>
        <a:p>
          <a:endParaRPr lang="en-GB"/>
        </a:p>
      </dgm:t>
    </dgm:pt>
    <dgm:pt modelId="{6CD8BD36-8757-EF4E-A14B-DFC9B6E1C7B3}" type="pres">
      <dgm:prSet presAssocID="{836B3365-A40D-A842-869F-F8AE5E0FA2F1}" presName="connector2" presStyleLbl="sibTrans2D1" presStyleIdx="1" presStyleCnt="3"/>
      <dgm:spPr/>
      <dgm:t>
        <a:bodyPr/>
        <a:lstStyle/>
        <a:p>
          <a:endParaRPr lang="en-GB"/>
        </a:p>
      </dgm:t>
    </dgm:pt>
    <dgm:pt modelId="{7A22F9B8-63C8-5C47-AC8F-E0E95E23A4A6}" type="pres">
      <dgm:prSet presAssocID="{F4FC2401-A1D9-3E49-A659-4C2117BE6D24}" presName="connector3" presStyleLbl="sibTrans2D1" presStyleIdx="2" presStyleCnt="3"/>
      <dgm:spPr/>
      <dgm:t>
        <a:bodyPr/>
        <a:lstStyle/>
        <a:p>
          <a:endParaRPr lang="en-GB"/>
        </a:p>
      </dgm:t>
    </dgm:pt>
  </dgm:ptLst>
  <dgm:cxnLst>
    <dgm:cxn modelId="{1E209D52-EEB8-6148-BAE7-91CAA6223EBB}" type="presOf" srcId="{D7D99452-55F5-0448-8FF9-F85C5C5E2A40}" destId="{76080245-A1B3-6749-B404-8C8F4A17F485}" srcOrd="0" destOrd="0" presId="urn:microsoft.com/office/officeart/2005/8/layout/gear1"/>
    <dgm:cxn modelId="{938E073F-9B14-DE45-87BF-BE6C1878750B}" type="presOf" srcId="{836B3365-A40D-A842-869F-F8AE5E0FA2F1}" destId="{6CD8BD36-8757-EF4E-A14B-DFC9B6E1C7B3}" srcOrd="0" destOrd="0" presId="urn:microsoft.com/office/officeart/2005/8/layout/gear1"/>
    <dgm:cxn modelId="{332D5287-AC71-9F45-89E5-563C57D976BE}" type="presOf" srcId="{B4C4DD33-AFA3-E04E-BF79-42BDED330A6B}" destId="{AD3D0F92-3BBA-1B46-B407-AE7CF445C17B}" srcOrd="2" destOrd="0" presId="urn:microsoft.com/office/officeart/2005/8/layout/gear1"/>
    <dgm:cxn modelId="{A3CA0DDE-C031-EC4D-A447-CF3ED77CE0E1}" type="presOf" srcId="{1B248BEF-3476-4C48-9220-015C03F96895}" destId="{DB360723-6875-F148-AC6C-93D413CD863D}" srcOrd="2" destOrd="0" presId="urn:microsoft.com/office/officeart/2005/8/layout/gear1"/>
    <dgm:cxn modelId="{0C677EC9-54A0-8149-B44A-1BA35C17E3FD}" type="presOf" srcId="{51919662-6E00-BE45-8DF4-16A7C0417B23}" destId="{5B2C76D4-D488-1F4B-8011-9BCC54E5A555}" srcOrd="0" destOrd="0" presId="urn:microsoft.com/office/officeart/2005/8/layout/gear1"/>
    <dgm:cxn modelId="{375FB483-8F54-7F4A-8011-93A83E9E6404}" type="presOf" srcId="{B4C4DD33-AFA3-E04E-BF79-42BDED330A6B}" destId="{B4C6B025-CE1B-9340-94FD-F9DA9F5C4CED}" srcOrd="1" destOrd="0" presId="urn:microsoft.com/office/officeart/2005/8/layout/gear1"/>
    <dgm:cxn modelId="{B6A9BEE4-D69F-6345-84C4-C4B9121A6F5E}" srcId="{51919662-6E00-BE45-8DF4-16A7C0417B23}" destId="{D7D99452-55F5-0448-8FF9-F85C5C5E2A40}" srcOrd="2" destOrd="0" parTransId="{1BDA6E7A-D3DC-944D-87F8-77506AA8A060}" sibTransId="{F4FC2401-A1D9-3E49-A659-4C2117BE6D24}"/>
    <dgm:cxn modelId="{B326496C-25F7-9446-97D0-D80C645BB748}" type="presOf" srcId="{F4FC2401-A1D9-3E49-A659-4C2117BE6D24}" destId="{7A22F9B8-63C8-5C47-AC8F-E0E95E23A4A6}" srcOrd="0" destOrd="0" presId="urn:microsoft.com/office/officeart/2005/8/layout/gear1"/>
    <dgm:cxn modelId="{C1FED71D-CC78-9342-8728-34AAACC75B9F}" type="presOf" srcId="{1B248BEF-3476-4C48-9220-015C03F96895}" destId="{227AF625-C723-0547-A6FF-A84F877885A4}" srcOrd="0" destOrd="0" presId="urn:microsoft.com/office/officeart/2005/8/layout/gear1"/>
    <dgm:cxn modelId="{463DE56D-2600-574D-94D6-5D06665F1A6D}" srcId="{51919662-6E00-BE45-8DF4-16A7C0417B23}" destId="{1B248BEF-3476-4C48-9220-015C03F96895}" srcOrd="0" destOrd="0" parTransId="{302F699C-CB36-6C4F-9DB9-7FDD20F51DE0}" sibTransId="{95FE3111-D843-CC4B-9AA3-BFADA419A40E}"/>
    <dgm:cxn modelId="{146063B1-B558-B645-ABD9-D97576E0063B}" srcId="{51919662-6E00-BE45-8DF4-16A7C0417B23}" destId="{B4C4DD33-AFA3-E04E-BF79-42BDED330A6B}" srcOrd="1" destOrd="0" parTransId="{1C798003-77B0-A442-87F5-047CA0AF43BE}" sibTransId="{836B3365-A40D-A842-869F-F8AE5E0FA2F1}"/>
    <dgm:cxn modelId="{D99CEAEB-1C20-634E-BD7E-762E19419E9C}" type="presOf" srcId="{95FE3111-D843-CC4B-9AA3-BFADA419A40E}" destId="{9F6D78E4-8AA8-7941-A2EC-AE1C5098CF93}" srcOrd="0" destOrd="0" presId="urn:microsoft.com/office/officeart/2005/8/layout/gear1"/>
    <dgm:cxn modelId="{9A1BD6A8-FBA5-8C4E-949D-36875A3490C6}" type="presOf" srcId="{D7D99452-55F5-0448-8FF9-F85C5C5E2A40}" destId="{F9CD39F5-8AAE-2C46-ABA6-7C4A36CC5474}" srcOrd="2" destOrd="0" presId="urn:microsoft.com/office/officeart/2005/8/layout/gear1"/>
    <dgm:cxn modelId="{BE863C6C-76F7-694C-BAED-14CBF2F7ABC9}" type="presOf" srcId="{B4C4DD33-AFA3-E04E-BF79-42BDED330A6B}" destId="{3133774D-78CF-794E-A922-3FF7F3C6698D}" srcOrd="0" destOrd="0" presId="urn:microsoft.com/office/officeart/2005/8/layout/gear1"/>
    <dgm:cxn modelId="{A3D85604-C617-B14D-B0FA-9C5DAE7CA66A}" type="presOf" srcId="{1B248BEF-3476-4C48-9220-015C03F96895}" destId="{6B485AE9-3342-194B-AF9D-84C9BDAF823F}" srcOrd="1" destOrd="0" presId="urn:microsoft.com/office/officeart/2005/8/layout/gear1"/>
    <dgm:cxn modelId="{2515B48B-FD29-B940-82EB-4CF880C8DA05}" type="presOf" srcId="{D7D99452-55F5-0448-8FF9-F85C5C5E2A40}" destId="{53F88E89-85F1-E846-9E27-B8219F2EB599}" srcOrd="1" destOrd="0" presId="urn:microsoft.com/office/officeart/2005/8/layout/gear1"/>
    <dgm:cxn modelId="{5365FFFC-B67C-1449-B8DC-2B4998EF5357}" type="presOf" srcId="{D7D99452-55F5-0448-8FF9-F85C5C5E2A40}" destId="{894BC536-C46E-CD4D-9CB4-11C62A1FE42D}" srcOrd="3" destOrd="0" presId="urn:microsoft.com/office/officeart/2005/8/layout/gear1"/>
    <dgm:cxn modelId="{49A5F71C-79E8-E34A-97F5-70AB242830D2}" type="presParOf" srcId="{5B2C76D4-D488-1F4B-8011-9BCC54E5A555}" destId="{227AF625-C723-0547-A6FF-A84F877885A4}" srcOrd="0" destOrd="0" presId="urn:microsoft.com/office/officeart/2005/8/layout/gear1"/>
    <dgm:cxn modelId="{A9C50A8F-1581-9E4A-B694-0DD17A1399E0}" type="presParOf" srcId="{5B2C76D4-D488-1F4B-8011-9BCC54E5A555}" destId="{6B485AE9-3342-194B-AF9D-84C9BDAF823F}" srcOrd="1" destOrd="0" presId="urn:microsoft.com/office/officeart/2005/8/layout/gear1"/>
    <dgm:cxn modelId="{304D4FD4-EDE3-FA4F-8499-ADD56BAB18EA}" type="presParOf" srcId="{5B2C76D4-D488-1F4B-8011-9BCC54E5A555}" destId="{DB360723-6875-F148-AC6C-93D413CD863D}" srcOrd="2" destOrd="0" presId="urn:microsoft.com/office/officeart/2005/8/layout/gear1"/>
    <dgm:cxn modelId="{020F7E22-35CB-F043-8967-A1440F2C5850}" type="presParOf" srcId="{5B2C76D4-D488-1F4B-8011-9BCC54E5A555}" destId="{3133774D-78CF-794E-A922-3FF7F3C6698D}" srcOrd="3" destOrd="0" presId="urn:microsoft.com/office/officeart/2005/8/layout/gear1"/>
    <dgm:cxn modelId="{4CD9689E-A747-564C-9048-310514C35DB1}" type="presParOf" srcId="{5B2C76D4-D488-1F4B-8011-9BCC54E5A555}" destId="{B4C6B025-CE1B-9340-94FD-F9DA9F5C4CED}" srcOrd="4" destOrd="0" presId="urn:microsoft.com/office/officeart/2005/8/layout/gear1"/>
    <dgm:cxn modelId="{AE90BC7A-4E6A-1047-8FCF-189477E37AD5}" type="presParOf" srcId="{5B2C76D4-D488-1F4B-8011-9BCC54E5A555}" destId="{AD3D0F92-3BBA-1B46-B407-AE7CF445C17B}" srcOrd="5" destOrd="0" presId="urn:microsoft.com/office/officeart/2005/8/layout/gear1"/>
    <dgm:cxn modelId="{3E1ABA46-96D1-AA4D-9453-445F11A2C79C}" type="presParOf" srcId="{5B2C76D4-D488-1F4B-8011-9BCC54E5A555}" destId="{76080245-A1B3-6749-B404-8C8F4A17F485}" srcOrd="6" destOrd="0" presId="urn:microsoft.com/office/officeart/2005/8/layout/gear1"/>
    <dgm:cxn modelId="{ABC95C69-C572-C443-8A73-213DF275739C}" type="presParOf" srcId="{5B2C76D4-D488-1F4B-8011-9BCC54E5A555}" destId="{53F88E89-85F1-E846-9E27-B8219F2EB599}" srcOrd="7" destOrd="0" presId="urn:microsoft.com/office/officeart/2005/8/layout/gear1"/>
    <dgm:cxn modelId="{3C6D69B9-C3B8-124E-879E-E0B1A73AAA70}" type="presParOf" srcId="{5B2C76D4-D488-1F4B-8011-9BCC54E5A555}" destId="{F9CD39F5-8AAE-2C46-ABA6-7C4A36CC5474}" srcOrd="8" destOrd="0" presId="urn:microsoft.com/office/officeart/2005/8/layout/gear1"/>
    <dgm:cxn modelId="{FA5B2497-0842-2E44-ACE7-6D6A13FEDAD7}" type="presParOf" srcId="{5B2C76D4-D488-1F4B-8011-9BCC54E5A555}" destId="{894BC536-C46E-CD4D-9CB4-11C62A1FE42D}" srcOrd="9" destOrd="0" presId="urn:microsoft.com/office/officeart/2005/8/layout/gear1"/>
    <dgm:cxn modelId="{83D2EC8E-06BA-4546-AD5F-D779433D20CD}" type="presParOf" srcId="{5B2C76D4-D488-1F4B-8011-9BCC54E5A555}" destId="{9F6D78E4-8AA8-7941-A2EC-AE1C5098CF93}" srcOrd="10" destOrd="0" presId="urn:microsoft.com/office/officeart/2005/8/layout/gear1"/>
    <dgm:cxn modelId="{473D8B91-9F72-EA48-8F19-373BE6FFADA6}" type="presParOf" srcId="{5B2C76D4-D488-1F4B-8011-9BCC54E5A555}" destId="{6CD8BD36-8757-EF4E-A14B-DFC9B6E1C7B3}" srcOrd="11" destOrd="0" presId="urn:microsoft.com/office/officeart/2005/8/layout/gear1"/>
    <dgm:cxn modelId="{12F3BBD0-0D12-2A4C-8084-2A0F86DA825D}" type="presParOf" srcId="{5B2C76D4-D488-1F4B-8011-9BCC54E5A555}" destId="{7A22F9B8-63C8-5C47-AC8F-E0E95E23A4A6}"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1919662-6E00-BE45-8DF4-16A7C0417B23}" type="doc">
      <dgm:prSet loTypeId="urn:microsoft.com/office/officeart/2005/8/layout/cycle3" loCatId="" qsTypeId="urn:microsoft.com/office/officeart/2005/8/quickstyle/simple1" qsCatId="simple" csTypeId="urn:microsoft.com/office/officeart/2005/8/colors/colorful4" csCatId="colorful" phldr="1"/>
      <dgm:spPr/>
      <dgm:t>
        <a:bodyPr/>
        <a:lstStyle/>
        <a:p>
          <a:endParaRPr lang="en-US"/>
        </a:p>
      </dgm:t>
    </dgm:pt>
    <dgm:pt modelId="{58AF3782-09A0-DE4D-BAEA-06138A5064B9}">
      <dgm:prSet phldrT="[Text]"/>
      <dgm:spPr>
        <a:solidFill>
          <a:srgbClr val="50BE24"/>
        </a:solidFill>
      </dgm:spPr>
      <dgm:t>
        <a:bodyPr/>
        <a:lstStyle/>
        <a:p>
          <a:r>
            <a:rPr lang="en-US" dirty="0" smtClean="0"/>
            <a:t>Plan the changes</a:t>
          </a:r>
          <a:endParaRPr lang="en-US" dirty="0"/>
        </a:p>
      </dgm:t>
    </dgm:pt>
    <dgm:pt modelId="{33EBBA42-411B-AD48-9D3B-6EC8D341144D}" type="parTrans" cxnId="{6D417C94-4E05-9D46-B2C9-9B0B859F09AC}">
      <dgm:prSet/>
      <dgm:spPr/>
      <dgm:t>
        <a:bodyPr/>
        <a:lstStyle/>
        <a:p>
          <a:endParaRPr lang="en-US"/>
        </a:p>
      </dgm:t>
    </dgm:pt>
    <dgm:pt modelId="{E9D0A14E-FB4D-E248-9015-6BB852F54DB3}" type="sibTrans" cxnId="{6D417C94-4E05-9D46-B2C9-9B0B859F09AC}">
      <dgm:prSet/>
      <dgm:spPr/>
      <dgm:t>
        <a:bodyPr/>
        <a:lstStyle/>
        <a:p>
          <a:endParaRPr lang="en-US"/>
        </a:p>
      </dgm:t>
    </dgm:pt>
    <dgm:pt modelId="{B366900C-E887-AB45-9FAF-49EAE6A791B5}">
      <dgm:prSet phldrT="[Text]"/>
      <dgm:spPr/>
      <dgm:t>
        <a:bodyPr/>
        <a:lstStyle/>
        <a:p>
          <a:r>
            <a:rPr lang="en-US" dirty="0" smtClean="0"/>
            <a:t>Align with business goals</a:t>
          </a:r>
          <a:endParaRPr lang="en-US" dirty="0"/>
        </a:p>
      </dgm:t>
    </dgm:pt>
    <dgm:pt modelId="{09E3337D-E967-F445-89B8-964AF63E33BE}" type="parTrans" cxnId="{56AE0B7F-7A52-2F4C-9C67-D9CCE22A2CD0}">
      <dgm:prSet/>
      <dgm:spPr/>
      <dgm:t>
        <a:bodyPr/>
        <a:lstStyle/>
        <a:p>
          <a:endParaRPr lang="en-US"/>
        </a:p>
      </dgm:t>
    </dgm:pt>
    <dgm:pt modelId="{25D45E82-9B06-804F-B70B-CC87B85EA31C}" type="sibTrans" cxnId="{56AE0B7F-7A52-2F4C-9C67-D9CCE22A2CD0}">
      <dgm:prSet/>
      <dgm:spPr/>
      <dgm:t>
        <a:bodyPr/>
        <a:lstStyle/>
        <a:p>
          <a:endParaRPr lang="en-US"/>
        </a:p>
      </dgm:t>
    </dgm:pt>
    <dgm:pt modelId="{8F899157-8C86-7649-AD8D-BCA94BBA51E4}">
      <dgm:prSet phldrT="[Text]"/>
      <dgm:spPr/>
      <dgm:t>
        <a:bodyPr/>
        <a:lstStyle/>
        <a:p>
          <a:r>
            <a:rPr lang="en-US" dirty="0" smtClean="0"/>
            <a:t>Phased build &amp; implementation</a:t>
          </a:r>
          <a:endParaRPr lang="en-US" dirty="0"/>
        </a:p>
      </dgm:t>
    </dgm:pt>
    <dgm:pt modelId="{FEFFF654-B653-EE4B-8E54-175C8994E250}" type="parTrans" cxnId="{5DF0F3D6-8978-E54C-A554-2E40C6AD2136}">
      <dgm:prSet/>
      <dgm:spPr/>
      <dgm:t>
        <a:bodyPr/>
        <a:lstStyle/>
        <a:p>
          <a:endParaRPr lang="en-US"/>
        </a:p>
      </dgm:t>
    </dgm:pt>
    <dgm:pt modelId="{E92A7947-F98D-2D4E-AF78-B6EFDB293687}" type="sibTrans" cxnId="{5DF0F3D6-8978-E54C-A554-2E40C6AD2136}">
      <dgm:prSet/>
      <dgm:spPr/>
      <dgm:t>
        <a:bodyPr/>
        <a:lstStyle/>
        <a:p>
          <a:endParaRPr lang="en-US"/>
        </a:p>
      </dgm:t>
    </dgm:pt>
    <dgm:pt modelId="{D4C3902C-11F9-5B4F-8547-18E7794E99CE}">
      <dgm:prSet phldrT="[Text]"/>
      <dgm:spPr/>
      <dgm:t>
        <a:bodyPr/>
        <a:lstStyle/>
        <a:p>
          <a:r>
            <a:rPr lang="en-US" dirty="0" smtClean="0"/>
            <a:t>Migration</a:t>
          </a:r>
          <a:endParaRPr lang="en-US" dirty="0"/>
        </a:p>
      </dgm:t>
    </dgm:pt>
    <dgm:pt modelId="{D70BD93B-EF2E-5446-95F7-DF368FF0837F}" type="parTrans" cxnId="{481F07EE-480F-0F44-A669-D219B2AF1DE2}">
      <dgm:prSet/>
      <dgm:spPr/>
      <dgm:t>
        <a:bodyPr/>
        <a:lstStyle/>
        <a:p>
          <a:endParaRPr lang="en-US"/>
        </a:p>
      </dgm:t>
    </dgm:pt>
    <dgm:pt modelId="{55603BCF-5520-D644-822B-3561DD74AB0B}" type="sibTrans" cxnId="{481F07EE-480F-0F44-A669-D219B2AF1DE2}">
      <dgm:prSet/>
      <dgm:spPr/>
      <dgm:t>
        <a:bodyPr/>
        <a:lstStyle/>
        <a:p>
          <a:endParaRPr lang="en-US"/>
        </a:p>
      </dgm:t>
    </dgm:pt>
    <dgm:pt modelId="{5B8CC1E1-15BC-A14D-BFB4-8BA7DE5D79B6}" type="pres">
      <dgm:prSet presAssocID="{51919662-6E00-BE45-8DF4-16A7C0417B23}" presName="Name0" presStyleCnt="0">
        <dgm:presLayoutVars>
          <dgm:dir/>
          <dgm:resizeHandles val="exact"/>
        </dgm:presLayoutVars>
      </dgm:prSet>
      <dgm:spPr/>
      <dgm:t>
        <a:bodyPr/>
        <a:lstStyle/>
        <a:p>
          <a:endParaRPr lang="en-GB"/>
        </a:p>
      </dgm:t>
    </dgm:pt>
    <dgm:pt modelId="{1052A9C9-6097-FB48-9024-538C67B33817}" type="pres">
      <dgm:prSet presAssocID="{51919662-6E00-BE45-8DF4-16A7C0417B23}" presName="cycle" presStyleCnt="0"/>
      <dgm:spPr/>
      <dgm:t>
        <a:bodyPr/>
        <a:lstStyle/>
        <a:p>
          <a:endParaRPr lang="en-GB"/>
        </a:p>
      </dgm:t>
    </dgm:pt>
    <dgm:pt modelId="{F04024B1-200B-AC4B-8CA1-42A9739764F7}" type="pres">
      <dgm:prSet presAssocID="{B366900C-E887-AB45-9FAF-49EAE6A791B5}" presName="nodeFirstNode" presStyleLbl="node1" presStyleIdx="0" presStyleCnt="4">
        <dgm:presLayoutVars>
          <dgm:bulletEnabled val="1"/>
        </dgm:presLayoutVars>
      </dgm:prSet>
      <dgm:spPr/>
      <dgm:t>
        <a:bodyPr/>
        <a:lstStyle/>
        <a:p>
          <a:endParaRPr lang="en-US"/>
        </a:p>
      </dgm:t>
    </dgm:pt>
    <dgm:pt modelId="{2889B5CF-6F3F-CF43-A995-1DA39D61EDB1}" type="pres">
      <dgm:prSet presAssocID="{25D45E82-9B06-804F-B70B-CC87B85EA31C}" presName="sibTransFirstNode" presStyleLbl="bgShp" presStyleIdx="0" presStyleCnt="1"/>
      <dgm:spPr/>
      <dgm:t>
        <a:bodyPr/>
        <a:lstStyle/>
        <a:p>
          <a:endParaRPr lang="en-GB"/>
        </a:p>
      </dgm:t>
    </dgm:pt>
    <dgm:pt modelId="{6FCA6259-B7FE-FB49-AD7E-AFC1DDCC5E75}" type="pres">
      <dgm:prSet presAssocID="{58AF3782-09A0-DE4D-BAEA-06138A5064B9}" presName="nodeFollowingNodes" presStyleLbl="node1" presStyleIdx="1" presStyleCnt="4" custRadScaleRad="120070" custRadScaleInc="-419">
        <dgm:presLayoutVars>
          <dgm:bulletEnabled val="1"/>
        </dgm:presLayoutVars>
      </dgm:prSet>
      <dgm:spPr/>
      <dgm:t>
        <a:bodyPr/>
        <a:lstStyle/>
        <a:p>
          <a:endParaRPr lang="en-US"/>
        </a:p>
      </dgm:t>
    </dgm:pt>
    <dgm:pt modelId="{45880428-666F-0D46-8327-71E4B18C5C59}" type="pres">
      <dgm:prSet presAssocID="{8F899157-8C86-7649-AD8D-BCA94BBA51E4}" presName="nodeFollowingNodes" presStyleLbl="node1" presStyleIdx="2" presStyleCnt="4">
        <dgm:presLayoutVars>
          <dgm:bulletEnabled val="1"/>
        </dgm:presLayoutVars>
      </dgm:prSet>
      <dgm:spPr/>
      <dgm:t>
        <a:bodyPr/>
        <a:lstStyle/>
        <a:p>
          <a:endParaRPr lang="en-US"/>
        </a:p>
      </dgm:t>
    </dgm:pt>
    <dgm:pt modelId="{E8C4E088-8C8C-8D4B-AC7C-604AC40B290F}" type="pres">
      <dgm:prSet presAssocID="{D4C3902C-11F9-5B4F-8547-18E7794E99CE}" presName="nodeFollowingNodes" presStyleLbl="node1" presStyleIdx="3" presStyleCnt="4" custRadScaleRad="120697" custRadScaleInc="415">
        <dgm:presLayoutVars>
          <dgm:bulletEnabled val="1"/>
        </dgm:presLayoutVars>
      </dgm:prSet>
      <dgm:spPr/>
      <dgm:t>
        <a:bodyPr/>
        <a:lstStyle/>
        <a:p>
          <a:endParaRPr lang="en-US"/>
        </a:p>
      </dgm:t>
    </dgm:pt>
  </dgm:ptLst>
  <dgm:cxnLst>
    <dgm:cxn modelId="{9B47EE6F-055C-004E-8F8D-74A356FFF8D6}" type="presOf" srcId="{B366900C-E887-AB45-9FAF-49EAE6A791B5}" destId="{F04024B1-200B-AC4B-8CA1-42A9739764F7}" srcOrd="0" destOrd="0" presId="urn:microsoft.com/office/officeart/2005/8/layout/cycle3"/>
    <dgm:cxn modelId="{F995F8E5-4D5B-B24E-807A-F1F7A57537C9}" type="presOf" srcId="{51919662-6E00-BE45-8DF4-16A7C0417B23}" destId="{5B8CC1E1-15BC-A14D-BFB4-8BA7DE5D79B6}" srcOrd="0" destOrd="0" presId="urn:microsoft.com/office/officeart/2005/8/layout/cycle3"/>
    <dgm:cxn modelId="{6D417C94-4E05-9D46-B2C9-9B0B859F09AC}" srcId="{51919662-6E00-BE45-8DF4-16A7C0417B23}" destId="{58AF3782-09A0-DE4D-BAEA-06138A5064B9}" srcOrd="1" destOrd="0" parTransId="{33EBBA42-411B-AD48-9D3B-6EC8D341144D}" sibTransId="{E9D0A14E-FB4D-E248-9015-6BB852F54DB3}"/>
    <dgm:cxn modelId="{6BBA41AF-4AC7-FF46-A9A8-151DDD723933}" type="presOf" srcId="{58AF3782-09A0-DE4D-BAEA-06138A5064B9}" destId="{6FCA6259-B7FE-FB49-AD7E-AFC1DDCC5E75}" srcOrd="0" destOrd="0" presId="urn:microsoft.com/office/officeart/2005/8/layout/cycle3"/>
    <dgm:cxn modelId="{03F9AEB0-254D-514B-8D4E-EE3D1186024A}" type="presOf" srcId="{D4C3902C-11F9-5B4F-8547-18E7794E99CE}" destId="{E8C4E088-8C8C-8D4B-AC7C-604AC40B290F}" srcOrd="0" destOrd="0" presId="urn:microsoft.com/office/officeart/2005/8/layout/cycle3"/>
    <dgm:cxn modelId="{56AE0B7F-7A52-2F4C-9C67-D9CCE22A2CD0}" srcId="{51919662-6E00-BE45-8DF4-16A7C0417B23}" destId="{B366900C-E887-AB45-9FAF-49EAE6A791B5}" srcOrd="0" destOrd="0" parTransId="{09E3337D-E967-F445-89B8-964AF63E33BE}" sibTransId="{25D45E82-9B06-804F-B70B-CC87B85EA31C}"/>
    <dgm:cxn modelId="{481F07EE-480F-0F44-A669-D219B2AF1DE2}" srcId="{51919662-6E00-BE45-8DF4-16A7C0417B23}" destId="{D4C3902C-11F9-5B4F-8547-18E7794E99CE}" srcOrd="3" destOrd="0" parTransId="{D70BD93B-EF2E-5446-95F7-DF368FF0837F}" sibTransId="{55603BCF-5520-D644-822B-3561DD74AB0B}"/>
    <dgm:cxn modelId="{5DF0F3D6-8978-E54C-A554-2E40C6AD2136}" srcId="{51919662-6E00-BE45-8DF4-16A7C0417B23}" destId="{8F899157-8C86-7649-AD8D-BCA94BBA51E4}" srcOrd="2" destOrd="0" parTransId="{FEFFF654-B653-EE4B-8E54-175C8994E250}" sibTransId="{E92A7947-F98D-2D4E-AF78-B6EFDB293687}"/>
    <dgm:cxn modelId="{9436721D-BD95-114D-848C-C0273CB29B29}" type="presOf" srcId="{8F899157-8C86-7649-AD8D-BCA94BBA51E4}" destId="{45880428-666F-0D46-8327-71E4B18C5C59}" srcOrd="0" destOrd="0" presId="urn:microsoft.com/office/officeart/2005/8/layout/cycle3"/>
    <dgm:cxn modelId="{B70E8957-7C44-634E-A077-BEF1477D13DA}" type="presOf" srcId="{25D45E82-9B06-804F-B70B-CC87B85EA31C}" destId="{2889B5CF-6F3F-CF43-A995-1DA39D61EDB1}" srcOrd="0" destOrd="0" presId="urn:microsoft.com/office/officeart/2005/8/layout/cycle3"/>
    <dgm:cxn modelId="{A78ECE91-714C-AE4F-B707-39853D9B9F78}" type="presParOf" srcId="{5B8CC1E1-15BC-A14D-BFB4-8BA7DE5D79B6}" destId="{1052A9C9-6097-FB48-9024-538C67B33817}" srcOrd="0" destOrd="0" presId="urn:microsoft.com/office/officeart/2005/8/layout/cycle3"/>
    <dgm:cxn modelId="{D4B7D41E-1A87-D643-8904-8A24BA8C93FF}" type="presParOf" srcId="{1052A9C9-6097-FB48-9024-538C67B33817}" destId="{F04024B1-200B-AC4B-8CA1-42A9739764F7}" srcOrd="0" destOrd="0" presId="urn:microsoft.com/office/officeart/2005/8/layout/cycle3"/>
    <dgm:cxn modelId="{DD152742-4AF7-A84F-9E50-AD6E59528EF0}" type="presParOf" srcId="{1052A9C9-6097-FB48-9024-538C67B33817}" destId="{2889B5CF-6F3F-CF43-A995-1DA39D61EDB1}" srcOrd="1" destOrd="0" presId="urn:microsoft.com/office/officeart/2005/8/layout/cycle3"/>
    <dgm:cxn modelId="{F11A68E8-9070-C94E-87BB-868805BF9F5A}" type="presParOf" srcId="{1052A9C9-6097-FB48-9024-538C67B33817}" destId="{6FCA6259-B7FE-FB49-AD7E-AFC1DDCC5E75}" srcOrd="2" destOrd="0" presId="urn:microsoft.com/office/officeart/2005/8/layout/cycle3"/>
    <dgm:cxn modelId="{DAB18D07-31B7-0B4A-95DA-F6947F941CD4}" type="presParOf" srcId="{1052A9C9-6097-FB48-9024-538C67B33817}" destId="{45880428-666F-0D46-8327-71E4B18C5C59}" srcOrd="3" destOrd="0" presId="urn:microsoft.com/office/officeart/2005/8/layout/cycle3"/>
    <dgm:cxn modelId="{060F7AB6-FE11-BF4A-829F-EAAA42401518}" type="presParOf" srcId="{1052A9C9-6097-FB48-9024-538C67B33817}" destId="{E8C4E088-8C8C-8D4B-AC7C-604AC40B290F}" srcOrd="4"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95E8020-4086-4F41-BA61-B2D8EA452040}" type="doc">
      <dgm:prSet loTypeId="urn:microsoft.com/office/officeart/2005/8/layout/radial4" loCatId="" qsTypeId="urn:microsoft.com/office/officeart/2005/8/quickstyle/simple1" qsCatId="simple" csTypeId="urn:microsoft.com/office/officeart/2005/8/colors/colorful4" csCatId="colorful" phldr="1"/>
      <dgm:spPr/>
      <dgm:t>
        <a:bodyPr/>
        <a:lstStyle/>
        <a:p>
          <a:endParaRPr lang="en-US"/>
        </a:p>
      </dgm:t>
    </dgm:pt>
    <dgm:pt modelId="{D094EB04-7A38-0846-90C5-942B2F02C8FB}">
      <dgm:prSet phldrT="[Text]"/>
      <dgm:spPr>
        <a:solidFill>
          <a:srgbClr val="50BE24"/>
        </a:solidFill>
      </dgm:spPr>
      <dgm:t>
        <a:bodyPr/>
        <a:lstStyle/>
        <a:p>
          <a:r>
            <a:rPr lang="en-US" dirty="0" smtClean="0"/>
            <a:t>Cross-team collaboration</a:t>
          </a:r>
          <a:endParaRPr lang="en-US" dirty="0"/>
        </a:p>
      </dgm:t>
    </dgm:pt>
    <dgm:pt modelId="{095356BD-E822-014C-85ED-AB44934DCE00}" type="sibTrans" cxnId="{0C5ECADC-22C4-EA45-9305-FB1C9A304A15}">
      <dgm:prSet/>
      <dgm:spPr/>
      <dgm:t>
        <a:bodyPr/>
        <a:lstStyle/>
        <a:p>
          <a:endParaRPr lang="en-US"/>
        </a:p>
      </dgm:t>
    </dgm:pt>
    <dgm:pt modelId="{FBEE1FCE-7AD2-B045-99A8-56C993CD24D9}" type="parTrans" cxnId="{0C5ECADC-22C4-EA45-9305-FB1C9A304A15}">
      <dgm:prSet/>
      <dgm:spPr>
        <a:solidFill>
          <a:srgbClr val="50BE24"/>
        </a:solidFill>
      </dgm:spPr>
      <dgm:t>
        <a:bodyPr/>
        <a:lstStyle/>
        <a:p>
          <a:endParaRPr lang="en-US"/>
        </a:p>
      </dgm:t>
    </dgm:pt>
    <dgm:pt modelId="{6DA64AF2-CD25-5040-94D5-69A50B4F73DB}">
      <dgm:prSet phldrT="[Text]"/>
      <dgm:spPr/>
      <dgm:t>
        <a:bodyPr/>
        <a:lstStyle/>
        <a:p>
          <a:r>
            <a:rPr lang="en-US" dirty="0" smtClean="0"/>
            <a:t>Waterfall legacy</a:t>
          </a:r>
          <a:endParaRPr lang="en-US" dirty="0"/>
        </a:p>
      </dgm:t>
    </dgm:pt>
    <dgm:pt modelId="{BAEA562D-66C4-C645-B5B3-AECFDFE81953}" type="parTrans" cxnId="{99A854A4-3CD8-6745-A2CB-498D09CBB848}">
      <dgm:prSet/>
      <dgm:spPr/>
      <dgm:t>
        <a:bodyPr/>
        <a:lstStyle/>
        <a:p>
          <a:endParaRPr lang="en-US"/>
        </a:p>
      </dgm:t>
    </dgm:pt>
    <dgm:pt modelId="{D48A51A3-26F1-6746-9F4F-DBABBB0FD317}" type="sibTrans" cxnId="{99A854A4-3CD8-6745-A2CB-498D09CBB848}">
      <dgm:prSet/>
      <dgm:spPr/>
      <dgm:t>
        <a:bodyPr/>
        <a:lstStyle/>
        <a:p>
          <a:endParaRPr lang="en-US"/>
        </a:p>
      </dgm:t>
    </dgm:pt>
    <dgm:pt modelId="{7B3AB0CF-BBE1-9045-93A2-6BB2D9F8F816}">
      <dgm:prSet phldrT="[Text]"/>
      <dgm:spPr/>
      <dgm:t>
        <a:bodyPr/>
        <a:lstStyle/>
        <a:p>
          <a:r>
            <a:rPr lang="en-US" smtClean="0">
              <a:latin typeface="+mn-lt"/>
              <a:ea typeface="Lato Medium" charset="0"/>
              <a:cs typeface="Lato Medium" charset="0"/>
            </a:rPr>
            <a:t>Work duplication </a:t>
          </a:r>
          <a:endParaRPr lang="en-US" dirty="0"/>
        </a:p>
      </dgm:t>
    </dgm:pt>
    <dgm:pt modelId="{769334B5-14EF-9A40-BE68-205ADE50D60F}" type="parTrans" cxnId="{28C1B933-20F8-9147-AE1F-720A459EF441}">
      <dgm:prSet/>
      <dgm:spPr/>
      <dgm:t>
        <a:bodyPr/>
        <a:lstStyle/>
        <a:p>
          <a:endParaRPr lang="en-US"/>
        </a:p>
      </dgm:t>
    </dgm:pt>
    <dgm:pt modelId="{2E848398-B8BC-4F47-91C6-918330DBB6CF}" type="sibTrans" cxnId="{28C1B933-20F8-9147-AE1F-720A459EF441}">
      <dgm:prSet/>
      <dgm:spPr/>
      <dgm:t>
        <a:bodyPr/>
        <a:lstStyle/>
        <a:p>
          <a:endParaRPr lang="en-US"/>
        </a:p>
      </dgm:t>
    </dgm:pt>
    <dgm:pt modelId="{9C8168EE-D7BE-9C4F-80D9-8AA5A6F8E4C3}">
      <dgm:prSet phldrT="[Text]"/>
      <dgm:spPr/>
      <dgm:t>
        <a:bodyPr/>
        <a:lstStyle/>
        <a:p>
          <a:r>
            <a:rPr lang="en-US" dirty="0" err="1" smtClean="0"/>
            <a:t>Programme</a:t>
          </a:r>
          <a:r>
            <a:rPr lang="en-US" dirty="0" smtClean="0"/>
            <a:t> challenges</a:t>
          </a:r>
          <a:endParaRPr lang="en-US" dirty="0"/>
        </a:p>
      </dgm:t>
    </dgm:pt>
    <dgm:pt modelId="{BEA5DCC9-F7AC-B949-8CCA-F96A49FAB93C}" type="parTrans" cxnId="{CC1C36A9-E143-BB45-8116-6E864F502F3F}">
      <dgm:prSet/>
      <dgm:spPr/>
      <dgm:t>
        <a:bodyPr/>
        <a:lstStyle/>
        <a:p>
          <a:endParaRPr lang="en-US"/>
        </a:p>
      </dgm:t>
    </dgm:pt>
    <dgm:pt modelId="{E25DCB86-F35D-8145-A51E-9EA3C9A7BFD0}" type="sibTrans" cxnId="{CC1C36A9-E143-BB45-8116-6E864F502F3F}">
      <dgm:prSet/>
      <dgm:spPr/>
      <dgm:t>
        <a:bodyPr/>
        <a:lstStyle/>
        <a:p>
          <a:endParaRPr lang="en-US"/>
        </a:p>
      </dgm:t>
    </dgm:pt>
    <dgm:pt modelId="{79A15895-4A14-684F-84A6-04F53A7F02F7}" type="pres">
      <dgm:prSet presAssocID="{595E8020-4086-4F41-BA61-B2D8EA452040}" presName="cycle" presStyleCnt="0">
        <dgm:presLayoutVars>
          <dgm:chMax val="1"/>
          <dgm:dir/>
          <dgm:animLvl val="ctr"/>
          <dgm:resizeHandles val="exact"/>
        </dgm:presLayoutVars>
      </dgm:prSet>
      <dgm:spPr/>
      <dgm:t>
        <a:bodyPr/>
        <a:lstStyle/>
        <a:p>
          <a:endParaRPr lang="en-US"/>
        </a:p>
      </dgm:t>
    </dgm:pt>
    <dgm:pt modelId="{59F8E30E-2CFD-0544-95F8-673C5269734D}" type="pres">
      <dgm:prSet presAssocID="{9C8168EE-D7BE-9C4F-80D9-8AA5A6F8E4C3}" presName="centerShape" presStyleLbl="node0" presStyleIdx="0" presStyleCnt="1" custScaleX="92543" custScaleY="92543" custLinFactNeighborX="0" custLinFactNeighborY="-1573"/>
      <dgm:spPr/>
      <dgm:t>
        <a:bodyPr/>
        <a:lstStyle/>
        <a:p>
          <a:endParaRPr lang="en-US"/>
        </a:p>
      </dgm:t>
    </dgm:pt>
    <dgm:pt modelId="{942C5D31-2DE1-3A41-BDCA-0D2653E5F332}" type="pres">
      <dgm:prSet presAssocID="{BAEA562D-66C4-C645-B5B3-AECFDFE81953}" presName="parTrans" presStyleLbl="bgSibTrans2D1" presStyleIdx="0" presStyleCnt="3" custAng="211638" custLinFactNeighborX="3955" custLinFactNeighborY="-24831"/>
      <dgm:spPr/>
      <dgm:t>
        <a:bodyPr/>
        <a:lstStyle/>
        <a:p>
          <a:endParaRPr lang="en-US"/>
        </a:p>
      </dgm:t>
    </dgm:pt>
    <dgm:pt modelId="{235D736C-0859-9B43-8720-C6A15FF39211}" type="pres">
      <dgm:prSet presAssocID="{6DA64AF2-CD25-5040-94D5-69A50B4F73DB}" presName="node" presStyleLbl="node1" presStyleIdx="0" presStyleCnt="3" custScaleY="91326" custRadScaleRad="98436" custRadScaleInc="-13669">
        <dgm:presLayoutVars>
          <dgm:bulletEnabled val="1"/>
        </dgm:presLayoutVars>
      </dgm:prSet>
      <dgm:spPr/>
      <dgm:t>
        <a:bodyPr/>
        <a:lstStyle/>
        <a:p>
          <a:endParaRPr lang="en-US"/>
        </a:p>
      </dgm:t>
    </dgm:pt>
    <dgm:pt modelId="{2DCC38F6-A009-054F-81D5-55699A897E47}" type="pres">
      <dgm:prSet presAssocID="{FBEE1FCE-7AD2-B045-99A8-56C993CD24D9}" presName="parTrans" presStyleLbl="bgSibTrans2D1" presStyleIdx="1" presStyleCnt="3" custLinFactNeighborX="0" custLinFactNeighborY="-15281"/>
      <dgm:spPr/>
      <dgm:t>
        <a:bodyPr/>
        <a:lstStyle/>
        <a:p>
          <a:endParaRPr lang="en-US"/>
        </a:p>
      </dgm:t>
    </dgm:pt>
    <dgm:pt modelId="{F5383076-1F87-C14F-A71F-C4E13D5F0580}" type="pres">
      <dgm:prSet presAssocID="{D094EB04-7A38-0846-90C5-942B2F02C8FB}" presName="node" presStyleLbl="node1" presStyleIdx="1" presStyleCnt="3" custScaleY="85237" custRadScaleRad="89383">
        <dgm:presLayoutVars>
          <dgm:bulletEnabled val="1"/>
        </dgm:presLayoutVars>
      </dgm:prSet>
      <dgm:spPr/>
      <dgm:t>
        <a:bodyPr/>
        <a:lstStyle/>
        <a:p>
          <a:endParaRPr lang="en-US"/>
        </a:p>
      </dgm:t>
    </dgm:pt>
    <dgm:pt modelId="{F6A57091-0ADC-B546-A9F1-29710089504D}" type="pres">
      <dgm:prSet presAssocID="{769334B5-14EF-9A40-BE68-205ADE50D60F}" presName="parTrans" presStyleLbl="bgSibTrans2D1" presStyleIdx="2" presStyleCnt="3" custAng="21278467" custLinFactNeighborX="-247" custLinFactNeighborY="-26740"/>
      <dgm:spPr/>
      <dgm:t>
        <a:bodyPr/>
        <a:lstStyle/>
        <a:p>
          <a:endParaRPr lang="en-US"/>
        </a:p>
      </dgm:t>
    </dgm:pt>
    <dgm:pt modelId="{DB69104A-580D-B94B-9A30-67CCF5C97294}" type="pres">
      <dgm:prSet presAssocID="{7B3AB0CF-BBE1-9045-93A2-6BB2D9F8F816}" presName="node" presStyleLbl="node1" presStyleIdx="2" presStyleCnt="3" custScaleY="88890" custRadScaleRad="99272" custRadScaleInc="13650">
        <dgm:presLayoutVars>
          <dgm:bulletEnabled val="1"/>
        </dgm:presLayoutVars>
      </dgm:prSet>
      <dgm:spPr/>
      <dgm:t>
        <a:bodyPr/>
        <a:lstStyle/>
        <a:p>
          <a:endParaRPr lang="en-US"/>
        </a:p>
      </dgm:t>
    </dgm:pt>
  </dgm:ptLst>
  <dgm:cxnLst>
    <dgm:cxn modelId="{834C4EBF-A0DA-504E-BDC1-C7116092B1D8}" type="presOf" srcId="{595E8020-4086-4F41-BA61-B2D8EA452040}" destId="{79A15895-4A14-684F-84A6-04F53A7F02F7}" srcOrd="0" destOrd="0" presId="urn:microsoft.com/office/officeart/2005/8/layout/radial4"/>
    <dgm:cxn modelId="{F7606F76-47CB-CF48-8E5C-1453AA7142F9}" type="presOf" srcId="{BAEA562D-66C4-C645-B5B3-AECFDFE81953}" destId="{942C5D31-2DE1-3A41-BDCA-0D2653E5F332}" srcOrd="0" destOrd="0" presId="urn:microsoft.com/office/officeart/2005/8/layout/radial4"/>
    <dgm:cxn modelId="{EF46DC8B-D015-674F-9FDE-DC0D0757DFBF}" type="presOf" srcId="{6DA64AF2-CD25-5040-94D5-69A50B4F73DB}" destId="{235D736C-0859-9B43-8720-C6A15FF39211}" srcOrd="0" destOrd="0" presId="urn:microsoft.com/office/officeart/2005/8/layout/radial4"/>
    <dgm:cxn modelId="{C4170742-B8AD-6B49-85F1-83A1A9DF1C3D}" type="presOf" srcId="{7B3AB0CF-BBE1-9045-93A2-6BB2D9F8F816}" destId="{DB69104A-580D-B94B-9A30-67CCF5C97294}" srcOrd="0" destOrd="0" presId="urn:microsoft.com/office/officeart/2005/8/layout/radial4"/>
    <dgm:cxn modelId="{0C5ECADC-22C4-EA45-9305-FB1C9A304A15}" srcId="{9C8168EE-D7BE-9C4F-80D9-8AA5A6F8E4C3}" destId="{D094EB04-7A38-0846-90C5-942B2F02C8FB}" srcOrd="1" destOrd="0" parTransId="{FBEE1FCE-7AD2-B045-99A8-56C993CD24D9}" sibTransId="{095356BD-E822-014C-85ED-AB44934DCE00}"/>
    <dgm:cxn modelId="{6E5DD658-B230-5F4D-B7B8-075A9422AFC7}" type="presOf" srcId="{D094EB04-7A38-0846-90C5-942B2F02C8FB}" destId="{F5383076-1F87-C14F-A71F-C4E13D5F0580}" srcOrd="0" destOrd="0" presId="urn:microsoft.com/office/officeart/2005/8/layout/radial4"/>
    <dgm:cxn modelId="{CC1C36A9-E143-BB45-8116-6E864F502F3F}" srcId="{595E8020-4086-4F41-BA61-B2D8EA452040}" destId="{9C8168EE-D7BE-9C4F-80D9-8AA5A6F8E4C3}" srcOrd="0" destOrd="0" parTransId="{BEA5DCC9-F7AC-B949-8CCA-F96A49FAB93C}" sibTransId="{E25DCB86-F35D-8145-A51E-9EA3C9A7BFD0}"/>
    <dgm:cxn modelId="{395A0BD5-8080-5044-94DF-61E85F09ED3C}" type="presOf" srcId="{769334B5-14EF-9A40-BE68-205ADE50D60F}" destId="{F6A57091-0ADC-B546-A9F1-29710089504D}" srcOrd="0" destOrd="0" presId="urn:microsoft.com/office/officeart/2005/8/layout/radial4"/>
    <dgm:cxn modelId="{99A854A4-3CD8-6745-A2CB-498D09CBB848}" srcId="{9C8168EE-D7BE-9C4F-80D9-8AA5A6F8E4C3}" destId="{6DA64AF2-CD25-5040-94D5-69A50B4F73DB}" srcOrd="0" destOrd="0" parTransId="{BAEA562D-66C4-C645-B5B3-AECFDFE81953}" sibTransId="{D48A51A3-26F1-6746-9F4F-DBABBB0FD317}"/>
    <dgm:cxn modelId="{28C1B933-20F8-9147-AE1F-720A459EF441}" srcId="{9C8168EE-D7BE-9C4F-80D9-8AA5A6F8E4C3}" destId="{7B3AB0CF-BBE1-9045-93A2-6BB2D9F8F816}" srcOrd="2" destOrd="0" parTransId="{769334B5-14EF-9A40-BE68-205ADE50D60F}" sibTransId="{2E848398-B8BC-4F47-91C6-918330DBB6CF}"/>
    <dgm:cxn modelId="{2875656F-B8CD-6D44-A839-10B1CD5FE309}" type="presOf" srcId="{FBEE1FCE-7AD2-B045-99A8-56C993CD24D9}" destId="{2DCC38F6-A009-054F-81D5-55699A897E47}" srcOrd="0" destOrd="0" presId="urn:microsoft.com/office/officeart/2005/8/layout/radial4"/>
    <dgm:cxn modelId="{BA2895E4-DBDF-174E-B1A9-F7C1528A4A99}" type="presOf" srcId="{9C8168EE-D7BE-9C4F-80D9-8AA5A6F8E4C3}" destId="{59F8E30E-2CFD-0544-95F8-673C5269734D}" srcOrd="0" destOrd="0" presId="urn:microsoft.com/office/officeart/2005/8/layout/radial4"/>
    <dgm:cxn modelId="{9E831ECB-7F75-5B4C-BB76-BE800ED4D2A2}" type="presParOf" srcId="{79A15895-4A14-684F-84A6-04F53A7F02F7}" destId="{59F8E30E-2CFD-0544-95F8-673C5269734D}" srcOrd="0" destOrd="0" presId="urn:microsoft.com/office/officeart/2005/8/layout/radial4"/>
    <dgm:cxn modelId="{CA740CA2-FD69-9C43-9713-6807EB7D1D96}" type="presParOf" srcId="{79A15895-4A14-684F-84A6-04F53A7F02F7}" destId="{942C5D31-2DE1-3A41-BDCA-0D2653E5F332}" srcOrd="1" destOrd="0" presId="urn:microsoft.com/office/officeart/2005/8/layout/radial4"/>
    <dgm:cxn modelId="{A56390EF-78D9-A143-BAD0-0364866F0325}" type="presParOf" srcId="{79A15895-4A14-684F-84A6-04F53A7F02F7}" destId="{235D736C-0859-9B43-8720-C6A15FF39211}" srcOrd="2" destOrd="0" presId="urn:microsoft.com/office/officeart/2005/8/layout/radial4"/>
    <dgm:cxn modelId="{CFBB4C5F-BE07-3345-8290-D14978A96474}" type="presParOf" srcId="{79A15895-4A14-684F-84A6-04F53A7F02F7}" destId="{2DCC38F6-A009-054F-81D5-55699A897E47}" srcOrd="3" destOrd="0" presId="urn:microsoft.com/office/officeart/2005/8/layout/radial4"/>
    <dgm:cxn modelId="{D7F87204-FB4B-7B44-B16C-9F11A860408C}" type="presParOf" srcId="{79A15895-4A14-684F-84A6-04F53A7F02F7}" destId="{F5383076-1F87-C14F-A71F-C4E13D5F0580}" srcOrd="4" destOrd="0" presId="urn:microsoft.com/office/officeart/2005/8/layout/radial4"/>
    <dgm:cxn modelId="{37E39CAD-F91F-884A-80AD-FBF4C089B0F8}" type="presParOf" srcId="{79A15895-4A14-684F-84A6-04F53A7F02F7}" destId="{F6A57091-0ADC-B546-A9F1-29710089504D}" srcOrd="5" destOrd="0" presId="urn:microsoft.com/office/officeart/2005/8/layout/radial4"/>
    <dgm:cxn modelId="{FDB4B497-DEAE-B64E-82BA-97B38777A91E}" type="presParOf" srcId="{79A15895-4A14-684F-84A6-04F53A7F02F7}" destId="{DB69104A-580D-B94B-9A30-67CCF5C97294}"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1919662-6E00-BE45-8DF4-16A7C0417B23}" type="doc">
      <dgm:prSet loTypeId="urn:microsoft.com/office/officeart/2005/8/layout/gear1" loCatId="" qsTypeId="urn:microsoft.com/office/officeart/2005/8/quickstyle/simple1" qsCatId="simple" csTypeId="urn:microsoft.com/office/officeart/2005/8/colors/colorful3" csCatId="colorful" phldr="1"/>
      <dgm:spPr/>
    </dgm:pt>
    <dgm:pt modelId="{1B248BEF-3476-4C48-9220-015C03F96895}">
      <dgm:prSet phldrT="[Text]"/>
      <dgm:spPr/>
      <dgm:t>
        <a:bodyPr/>
        <a:lstStyle/>
        <a:p>
          <a:r>
            <a:rPr lang="en-US" dirty="0" smtClean="0"/>
            <a:t>Cost</a:t>
          </a:r>
          <a:endParaRPr lang="en-US" dirty="0"/>
        </a:p>
      </dgm:t>
    </dgm:pt>
    <dgm:pt modelId="{302F699C-CB36-6C4F-9DB9-7FDD20F51DE0}" type="parTrans" cxnId="{463DE56D-2600-574D-94D6-5D06665F1A6D}">
      <dgm:prSet/>
      <dgm:spPr/>
      <dgm:t>
        <a:bodyPr/>
        <a:lstStyle/>
        <a:p>
          <a:endParaRPr lang="en-US"/>
        </a:p>
      </dgm:t>
    </dgm:pt>
    <dgm:pt modelId="{95FE3111-D843-CC4B-9AA3-BFADA419A40E}" type="sibTrans" cxnId="{463DE56D-2600-574D-94D6-5D06665F1A6D}">
      <dgm:prSet/>
      <dgm:spPr/>
      <dgm:t>
        <a:bodyPr/>
        <a:lstStyle/>
        <a:p>
          <a:endParaRPr lang="en-US"/>
        </a:p>
      </dgm:t>
    </dgm:pt>
    <dgm:pt modelId="{B4C4DD33-AFA3-E04E-BF79-42BDED330A6B}">
      <dgm:prSet phldrT="[Text]"/>
      <dgm:spPr>
        <a:solidFill>
          <a:srgbClr val="50BE24"/>
        </a:solidFill>
      </dgm:spPr>
      <dgm:t>
        <a:bodyPr/>
        <a:lstStyle/>
        <a:p>
          <a:r>
            <a:rPr lang="en-US" dirty="0" smtClean="0"/>
            <a:t>Agility</a:t>
          </a:r>
          <a:endParaRPr lang="en-US" dirty="0"/>
        </a:p>
      </dgm:t>
    </dgm:pt>
    <dgm:pt modelId="{1C798003-77B0-A442-87F5-047CA0AF43BE}" type="parTrans" cxnId="{146063B1-B558-B645-ABD9-D97576E0063B}">
      <dgm:prSet/>
      <dgm:spPr/>
      <dgm:t>
        <a:bodyPr/>
        <a:lstStyle/>
        <a:p>
          <a:endParaRPr lang="en-US"/>
        </a:p>
      </dgm:t>
    </dgm:pt>
    <dgm:pt modelId="{836B3365-A40D-A842-869F-F8AE5E0FA2F1}" type="sibTrans" cxnId="{146063B1-B558-B645-ABD9-D97576E0063B}">
      <dgm:prSet/>
      <dgm:spPr/>
      <dgm:t>
        <a:bodyPr/>
        <a:lstStyle/>
        <a:p>
          <a:endParaRPr lang="en-US"/>
        </a:p>
      </dgm:t>
    </dgm:pt>
    <dgm:pt modelId="{D7D99452-55F5-0448-8FF9-F85C5C5E2A40}">
      <dgm:prSet phldrT="[Text]"/>
      <dgm:spPr/>
      <dgm:t>
        <a:bodyPr/>
        <a:lstStyle/>
        <a:p>
          <a:r>
            <a:rPr lang="en-US" dirty="0" smtClean="0"/>
            <a:t>Customer experience</a:t>
          </a:r>
          <a:endParaRPr lang="en-US" dirty="0"/>
        </a:p>
      </dgm:t>
    </dgm:pt>
    <dgm:pt modelId="{1BDA6E7A-D3DC-944D-87F8-77506AA8A060}" type="parTrans" cxnId="{B6A9BEE4-D69F-6345-84C4-C4B9121A6F5E}">
      <dgm:prSet/>
      <dgm:spPr/>
      <dgm:t>
        <a:bodyPr/>
        <a:lstStyle/>
        <a:p>
          <a:endParaRPr lang="en-US"/>
        </a:p>
      </dgm:t>
    </dgm:pt>
    <dgm:pt modelId="{F4FC2401-A1D9-3E49-A659-4C2117BE6D24}" type="sibTrans" cxnId="{B6A9BEE4-D69F-6345-84C4-C4B9121A6F5E}">
      <dgm:prSet/>
      <dgm:spPr/>
      <dgm:t>
        <a:bodyPr/>
        <a:lstStyle/>
        <a:p>
          <a:endParaRPr lang="en-US"/>
        </a:p>
      </dgm:t>
    </dgm:pt>
    <dgm:pt modelId="{5B2C76D4-D488-1F4B-8011-9BCC54E5A555}" type="pres">
      <dgm:prSet presAssocID="{51919662-6E00-BE45-8DF4-16A7C0417B23}" presName="composite" presStyleCnt="0">
        <dgm:presLayoutVars>
          <dgm:chMax val="3"/>
          <dgm:animLvl val="lvl"/>
          <dgm:resizeHandles val="exact"/>
        </dgm:presLayoutVars>
      </dgm:prSet>
      <dgm:spPr/>
    </dgm:pt>
    <dgm:pt modelId="{227AF625-C723-0547-A6FF-A84F877885A4}" type="pres">
      <dgm:prSet presAssocID="{1B248BEF-3476-4C48-9220-015C03F96895}" presName="gear1" presStyleLbl="node1" presStyleIdx="0" presStyleCnt="3">
        <dgm:presLayoutVars>
          <dgm:chMax val="1"/>
          <dgm:bulletEnabled val="1"/>
        </dgm:presLayoutVars>
      </dgm:prSet>
      <dgm:spPr/>
      <dgm:t>
        <a:bodyPr/>
        <a:lstStyle/>
        <a:p>
          <a:endParaRPr lang="en-GB"/>
        </a:p>
      </dgm:t>
    </dgm:pt>
    <dgm:pt modelId="{6B485AE9-3342-194B-AF9D-84C9BDAF823F}" type="pres">
      <dgm:prSet presAssocID="{1B248BEF-3476-4C48-9220-015C03F96895}" presName="gear1srcNode" presStyleLbl="node1" presStyleIdx="0" presStyleCnt="3"/>
      <dgm:spPr/>
      <dgm:t>
        <a:bodyPr/>
        <a:lstStyle/>
        <a:p>
          <a:endParaRPr lang="en-GB"/>
        </a:p>
      </dgm:t>
    </dgm:pt>
    <dgm:pt modelId="{DB360723-6875-F148-AC6C-93D413CD863D}" type="pres">
      <dgm:prSet presAssocID="{1B248BEF-3476-4C48-9220-015C03F96895}" presName="gear1dstNode" presStyleLbl="node1" presStyleIdx="0" presStyleCnt="3"/>
      <dgm:spPr/>
      <dgm:t>
        <a:bodyPr/>
        <a:lstStyle/>
        <a:p>
          <a:endParaRPr lang="en-GB"/>
        </a:p>
      </dgm:t>
    </dgm:pt>
    <dgm:pt modelId="{3133774D-78CF-794E-A922-3FF7F3C6698D}" type="pres">
      <dgm:prSet presAssocID="{B4C4DD33-AFA3-E04E-BF79-42BDED330A6B}" presName="gear2" presStyleLbl="node1" presStyleIdx="1" presStyleCnt="3">
        <dgm:presLayoutVars>
          <dgm:chMax val="1"/>
          <dgm:bulletEnabled val="1"/>
        </dgm:presLayoutVars>
      </dgm:prSet>
      <dgm:spPr/>
      <dgm:t>
        <a:bodyPr/>
        <a:lstStyle/>
        <a:p>
          <a:endParaRPr lang="en-GB"/>
        </a:p>
      </dgm:t>
    </dgm:pt>
    <dgm:pt modelId="{B4C6B025-CE1B-9340-94FD-F9DA9F5C4CED}" type="pres">
      <dgm:prSet presAssocID="{B4C4DD33-AFA3-E04E-BF79-42BDED330A6B}" presName="gear2srcNode" presStyleLbl="node1" presStyleIdx="1" presStyleCnt="3"/>
      <dgm:spPr/>
      <dgm:t>
        <a:bodyPr/>
        <a:lstStyle/>
        <a:p>
          <a:endParaRPr lang="en-GB"/>
        </a:p>
      </dgm:t>
    </dgm:pt>
    <dgm:pt modelId="{AD3D0F92-3BBA-1B46-B407-AE7CF445C17B}" type="pres">
      <dgm:prSet presAssocID="{B4C4DD33-AFA3-E04E-BF79-42BDED330A6B}" presName="gear2dstNode" presStyleLbl="node1" presStyleIdx="1" presStyleCnt="3"/>
      <dgm:spPr/>
      <dgm:t>
        <a:bodyPr/>
        <a:lstStyle/>
        <a:p>
          <a:endParaRPr lang="en-GB"/>
        </a:p>
      </dgm:t>
    </dgm:pt>
    <dgm:pt modelId="{76080245-A1B3-6749-B404-8C8F4A17F485}" type="pres">
      <dgm:prSet presAssocID="{D7D99452-55F5-0448-8FF9-F85C5C5E2A40}" presName="gear3" presStyleLbl="node1" presStyleIdx="2" presStyleCnt="3"/>
      <dgm:spPr/>
      <dgm:t>
        <a:bodyPr/>
        <a:lstStyle/>
        <a:p>
          <a:endParaRPr lang="en-US"/>
        </a:p>
      </dgm:t>
    </dgm:pt>
    <dgm:pt modelId="{53F88E89-85F1-E846-9E27-B8219F2EB599}" type="pres">
      <dgm:prSet presAssocID="{D7D99452-55F5-0448-8FF9-F85C5C5E2A40}" presName="gear3tx" presStyleLbl="node1" presStyleIdx="2" presStyleCnt="3">
        <dgm:presLayoutVars>
          <dgm:chMax val="1"/>
          <dgm:bulletEnabled val="1"/>
        </dgm:presLayoutVars>
      </dgm:prSet>
      <dgm:spPr/>
      <dgm:t>
        <a:bodyPr/>
        <a:lstStyle/>
        <a:p>
          <a:endParaRPr lang="en-US"/>
        </a:p>
      </dgm:t>
    </dgm:pt>
    <dgm:pt modelId="{F9CD39F5-8AAE-2C46-ABA6-7C4A36CC5474}" type="pres">
      <dgm:prSet presAssocID="{D7D99452-55F5-0448-8FF9-F85C5C5E2A40}" presName="gear3srcNode" presStyleLbl="node1" presStyleIdx="2" presStyleCnt="3"/>
      <dgm:spPr/>
      <dgm:t>
        <a:bodyPr/>
        <a:lstStyle/>
        <a:p>
          <a:endParaRPr lang="en-GB"/>
        </a:p>
      </dgm:t>
    </dgm:pt>
    <dgm:pt modelId="{894BC536-C46E-CD4D-9CB4-11C62A1FE42D}" type="pres">
      <dgm:prSet presAssocID="{D7D99452-55F5-0448-8FF9-F85C5C5E2A40}" presName="gear3dstNode" presStyleLbl="node1" presStyleIdx="2" presStyleCnt="3"/>
      <dgm:spPr/>
      <dgm:t>
        <a:bodyPr/>
        <a:lstStyle/>
        <a:p>
          <a:endParaRPr lang="en-GB"/>
        </a:p>
      </dgm:t>
    </dgm:pt>
    <dgm:pt modelId="{9F6D78E4-8AA8-7941-A2EC-AE1C5098CF93}" type="pres">
      <dgm:prSet presAssocID="{95FE3111-D843-CC4B-9AA3-BFADA419A40E}" presName="connector1" presStyleLbl="sibTrans2D1" presStyleIdx="0" presStyleCnt="3"/>
      <dgm:spPr/>
      <dgm:t>
        <a:bodyPr/>
        <a:lstStyle/>
        <a:p>
          <a:endParaRPr lang="en-GB"/>
        </a:p>
      </dgm:t>
    </dgm:pt>
    <dgm:pt modelId="{6CD8BD36-8757-EF4E-A14B-DFC9B6E1C7B3}" type="pres">
      <dgm:prSet presAssocID="{836B3365-A40D-A842-869F-F8AE5E0FA2F1}" presName="connector2" presStyleLbl="sibTrans2D1" presStyleIdx="1" presStyleCnt="3"/>
      <dgm:spPr/>
      <dgm:t>
        <a:bodyPr/>
        <a:lstStyle/>
        <a:p>
          <a:endParaRPr lang="en-GB"/>
        </a:p>
      </dgm:t>
    </dgm:pt>
    <dgm:pt modelId="{7A22F9B8-63C8-5C47-AC8F-E0E95E23A4A6}" type="pres">
      <dgm:prSet presAssocID="{F4FC2401-A1D9-3E49-A659-4C2117BE6D24}" presName="connector3" presStyleLbl="sibTrans2D1" presStyleIdx="2" presStyleCnt="3"/>
      <dgm:spPr/>
      <dgm:t>
        <a:bodyPr/>
        <a:lstStyle/>
        <a:p>
          <a:endParaRPr lang="en-GB"/>
        </a:p>
      </dgm:t>
    </dgm:pt>
  </dgm:ptLst>
  <dgm:cxnLst>
    <dgm:cxn modelId="{6B811882-9711-EA48-A871-4A28E32CBBB5}" type="presOf" srcId="{D7D99452-55F5-0448-8FF9-F85C5C5E2A40}" destId="{53F88E89-85F1-E846-9E27-B8219F2EB599}" srcOrd="1" destOrd="0" presId="urn:microsoft.com/office/officeart/2005/8/layout/gear1"/>
    <dgm:cxn modelId="{C9892D4C-5BF3-FE4A-BE6B-B5AA7AB1921F}" type="presOf" srcId="{D7D99452-55F5-0448-8FF9-F85C5C5E2A40}" destId="{76080245-A1B3-6749-B404-8C8F4A17F485}" srcOrd="0" destOrd="0" presId="urn:microsoft.com/office/officeart/2005/8/layout/gear1"/>
    <dgm:cxn modelId="{2FB53392-6BAD-3945-B0BF-CD3DC6A7FBAF}" type="presOf" srcId="{1B248BEF-3476-4C48-9220-015C03F96895}" destId="{DB360723-6875-F148-AC6C-93D413CD863D}" srcOrd="2" destOrd="0" presId="urn:microsoft.com/office/officeart/2005/8/layout/gear1"/>
    <dgm:cxn modelId="{DD9981B0-F2CB-F64C-9321-303C5B58B76E}" type="presOf" srcId="{B4C4DD33-AFA3-E04E-BF79-42BDED330A6B}" destId="{AD3D0F92-3BBA-1B46-B407-AE7CF445C17B}" srcOrd="2" destOrd="0" presId="urn:microsoft.com/office/officeart/2005/8/layout/gear1"/>
    <dgm:cxn modelId="{B6A9BEE4-D69F-6345-84C4-C4B9121A6F5E}" srcId="{51919662-6E00-BE45-8DF4-16A7C0417B23}" destId="{D7D99452-55F5-0448-8FF9-F85C5C5E2A40}" srcOrd="2" destOrd="0" parTransId="{1BDA6E7A-D3DC-944D-87F8-77506AA8A060}" sibTransId="{F4FC2401-A1D9-3E49-A659-4C2117BE6D24}"/>
    <dgm:cxn modelId="{0CA27655-1A94-1E4A-858A-1EC7CFF68EBD}" type="presOf" srcId="{836B3365-A40D-A842-869F-F8AE5E0FA2F1}" destId="{6CD8BD36-8757-EF4E-A14B-DFC9B6E1C7B3}" srcOrd="0" destOrd="0" presId="urn:microsoft.com/office/officeart/2005/8/layout/gear1"/>
    <dgm:cxn modelId="{69FE50AB-B91A-7F41-B9EB-9954790FFFAB}" type="presOf" srcId="{1B248BEF-3476-4C48-9220-015C03F96895}" destId="{227AF625-C723-0547-A6FF-A84F877885A4}" srcOrd="0" destOrd="0" presId="urn:microsoft.com/office/officeart/2005/8/layout/gear1"/>
    <dgm:cxn modelId="{F07A2D21-BFB0-DE4F-8F49-4E53D094291B}" type="presOf" srcId="{B4C4DD33-AFA3-E04E-BF79-42BDED330A6B}" destId="{3133774D-78CF-794E-A922-3FF7F3C6698D}" srcOrd="0" destOrd="0" presId="urn:microsoft.com/office/officeart/2005/8/layout/gear1"/>
    <dgm:cxn modelId="{F0C25F69-BC1C-D44D-9CC3-81D5840BDB66}" type="presOf" srcId="{B4C4DD33-AFA3-E04E-BF79-42BDED330A6B}" destId="{B4C6B025-CE1B-9340-94FD-F9DA9F5C4CED}" srcOrd="1" destOrd="0" presId="urn:microsoft.com/office/officeart/2005/8/layout/gear1"/>
    <dgm:cxn modelId="{6A1582BA-B454-4843-8A5C-9979C8004EFD}" type="presOf" srcId="{51919662-6E00-BE45-8DF4-16A7C0417B23}" destId="{5B2C76D4-D488-1F4B-8011-9BCC54E5A555}" srcOrd="0" destOrd="0" presId="urn:microsoft.com/office/officeart/2005/8/layout/gear1"/>
    <dgm:cxn modelId="{463DE56D-2600-574D-94D6-5D06665F1A6D}" srcId="{51919662-6E00-BE45-8DF4-16A7C0417B23}" destId="{1B248BEF-3476-4C48-9220-015C03F96895}" srcOrd="0" destOrd="0" parTransId="{302F699C-CB36-6C4F-9DB9-7FDD20F51DE0}" sibTransId="{95FE3111-D843-CC4B-9AA3-BFADA419A40E}"/>
    <dgm:cxn modelId="{AE00E8FB-093E-B247-B550-BF8790E0D360}" type="presOf" srcId="{1B248BEF-3476-4C48-9220-015C03F96895}" destId="{6B485AE9-3342-194B-AF9D-84C9BDAF823F}" srcOrd="1" destOrd="0" presId="urn:microsoft.com/office/officeart/2005/8/layout/gear1"/>
    <dgm:cxn modelId="{0300326F-4359-EF49-B005-932C17439668}" type="presOf" srcId="{D7D99452-55F5-0448-8FF9-F85C5C5E2A40}" destId="{F9CD39F5-8AAE-2C46-ABA6-7C4A36CC5474}" srcOrd="2" destOrd="0" presId="urn:microsoft.com/office/officeart/2005/8/layout/gear1"/>
    <dgm:cxn modelId="{146063B1-B558-B645-ABD9-D97576E0063B}" srcId="{51919662-6E00-BE45-8DF4-16A7C0417B23}" destId="{B4C4DD33-AFA3-E04E-BF79-42BDED330A6B}" srcOrd="1" destOrd="0" parTransId="{1C798003-77B0-A442-87F5-047CA0AF43BE}" sibTransId="{836B3365-A40D-A842-869F-F8AE5E0FA2F1}"/>
    <dgm:cxn modelId="{D1CE83CC-20B0-5D44-963C-2B9C5CCCDDCB}" type="presOf" srcId="{F4FC2401-A1D9-3E49-A659-4C2117BE6D24}" destId="{7A22F9B8-63C8-5C47-AC8F-E0E95E23A4A6}" srcOrd="0" destOrd="0" presId="urn:microsoft.com/office/officeart/2005/8/layout/gear1"/>
    <dgm:cxn modelId="{A359BCF6-68CE-FD41-B401-6473507CE0C5}" type="presOf" srcId="{D7D99452-55F5-0448-8FF9-F85C5C5E2A40}" destId="{894BC536-C46E-CD4D-9CB4-11C62A1FE42D}" srcOrd="3" destOrd="0" presId="urn:microsoft.com/office/officeart/2005/8/layout/gear1"/>
    <dgm:cxn modelId="{932FD4F9-8C34-4646-9302-EEADB932FB7C}" type="presOf" srcId="{95FE3111-D843-CC4B-9AA3-BFADA419A40E}" destId="{9F6D78E4-8AA8-7941-A2EC-AE1C5098CF93}" srcOrd="0" destOrd="0" presId="urn:microsoft.com/office/officeart/2005/8/layout/gear1"/>
    <dgm:cxn modelId="{19938D24-120E-9D4E-8311-5110CF6E2EEC}" type="presParOf" srcId="{5B2C76D4-D488-1F4B-8011-9BCC54E5A555}" destId="{227AF625-C723-0547-A6FF-A84F877885A4}" srcOrd="0" destOrd="0" presId="urn:microsoft.com/office/officeart/2005/8/layout/gear1"/>
    <dgm:cxn modelId="{33271154-3C44-C348-92C2-14248E5FB5D1}" type="presParOf" srcId="{5B2C76D4-D488-1F4B-8011-9BCC54E5A555}" destId="{6B485AE9-3342-194B-AF9D-84C9BDAF823F}" srcOrd="1" destOrd="0" presId="urn:microsoft.com/office/officeart/2005/8/layout/gear1"/>
    <dgm:cxn modelId="{5A23F114-145B-1E4B-9B9E-7FBB7640527B}" type="presParOf" srcId="{5B2C76D4-D488-1F4B-8011-9BCC54E5A555}" destId="{DB360723-6875-F148-AC6C-93D413CD863D}" srcOrd="2" destOrd="0" presId="urn:microsoft.com/office/officeart/2005/8/layout/gear1"/>
    <dgm:cxn modelId="{89F45FCE-BA19-8A42-B52C-1754E04A8313}" type="presParOf" srcId="{5B2C76D4-D488-1F4B-8011-9BCC54E5A555}" destId="{3133774D-78CF-794E-A922-3FF7F3C6698D}" srcOrd="3" destOrd="0" presId="urn:microsoft.com/office/officeart/2005/8/layout/gear1"/>
    <dgm:cxn modelId="{5AD15540-0EBE-AC45-ADD5-308AEEB897E3}" type="presParOf" srcId="{5B2C76D4-D488-1F4B-8011-9BCC54E5A555}" destId="{B4C6B025-CE1B-9340-94FD-F9DA9F5C4CED}" srcOrd="4" destOrd="0" presId="urn:microsoft.com/office/officeart/2005/8/layout/gear1"/>
    <dgm:cxn modelId="{31EAC377-65FD-D84D-895C-E1C2CCAFCECD}" type="presParOf" srcId="{5B2C76D4-D488-1F4B-8011-9BCC54E5A555}" destId="{AD3D0F92-3BBA-1B46-B407-AE7CF445C17B}" srcOrd="5" destOrd="0" presId="urn:microsoft.com/office/officeart/2005/8/layout/gear1"/>
    <dgm:cxn modelId="{6440D835-B7A4-0F49-84BE-29F8C05F3A96}" type="presParOf" srcId="{5B2C76D4-D488-1F4B-8011-9BCC54E5A555}" destId="{76080245-A1B3-6749-B404-8C8F4A17F485}" srcOrd="6" destOrd="0" presId="urn:microsoft.com/office/officeart/2005/8/layout/gear1"/>
    <dgm:cxn modelId="{C946EE5C-734F-A04B-B8BF-46419D5D464B}" type="presParOf" srcId="{5B2C76D4-D488-1F4B-8011-9BCC54E5A555}" destId="{53F88E89-85F1-E846-9E27-B8219F2EB599}" srcOrd="7" destOrd="0" presId="urn:microsoft.com/office/officeart/2005/8/layout/gear1"/>
    <dgm:cxn modelId="{558EAAC7-1CF3-A343-85D4-E4FDF9798043}" type="presParOf" srcId="{5B2C76D4-D488-1F4B-8011-9BCC54E5A555}" destId="{F9CD39F5-8AAE-2C46-ABA6-7C4A36CC5474}" srcOrd="8" destOrd="0" presId="urn:microsoft.com/office/officeart/2005/8/layout/gear1"/>
    <dgm:cxn modelId="{4E54377C-41F1-4D4D-AE50-601F0D1DFE4B}" type="presParOf" srcId="{5B2C76D4-D488-1F4B-8011-9BCC54E5A555}" destId="{894BC536-C46E-CD4D-9CB4-11C62A1FE42D}" srcOrd="9" destOrd="0" presId="urn:microsoft.com/office/officeart/2005/8/layout/gear1"/>
    <dgm:cxn modelId="{2727B5BB-C7B5-574A-967B-9E7D2C663D21}" type="presParOf" srcId="{5B2C76D4-D488-1F4B-8011-9BCC54E5A555}" destId="{9F6D78E4-8AA8-7941-A2EC-AE1C5098CF93}" srcOrd="10" destOrd="0" presId="urn:microsoft.com/office/officeart/2005/8/layout/gear1"/>
    <dgm:cxn modelId="{D61996B1-91C4-4847-8B49-0C9B5975F9DF}" type="presParOf" srcId="{5B2C76D4-D488-1F4B-8011-9BCC54E5A555}" destId="{6CD8BD36-8757-EF4E-A14B-DFC9B6E1C7B3}" srcOrd="11" destOrd="0" presId="urn:microsoft.com/office/officeart/2005/8/layout/gear1"/>
    <dgm:cxn modelId="{2FAC3379-6EB6-5E47-AC26-6EF834BB791B}" type="presParOf" srcId="{5B2C76D4-D488-1F4B-8011-9BCC54E5A555}" destId="{7A22F9B8-63C8-5C47-AC8F-E0E95E23A4A6}"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1919662-6E00-BE45-8DF4-16A7C0417B23}" type="doc">
      <dgm:prSet loTypeId="urn:microsoft.com/office/officeart/2005/8/layout/gear1" loCatId="" qsTypeId="urn:microsoft.com/office/officeart/2005/8/quickstyle/simple1" qsCatId="simple" csTypeId="urn:microsoft.com/office/officeart/2005/8/colors/colorful3" csCatId="colorful" phldr="1"/>
      <dgm:spPr/>
    </dgm:pt>
    <dgm:pt modelId="{1B248BEF-3476-4C48-9220-015C03F96895}">
      <dgm:prSet phldrT="[Text]"/>
      <dgm:spPr/>
      <dgm:t>
        <a:bodyPr/>
        <a:lstStyle/>
        <a:p>
          <a:r>
            <a:rPr lang="en-US" dirty="0" smtClean="0"/>
            <a:t>Cost</a:t>
          </a:r>
          <a:endParaRPr lang="en-US" dirty="0"/>
        </a:p>
      </dgm:t>
    </dgm:pt>
    <dgm:pt modelId="{302F699C-CB36-6C4F-9DB9-7FDD20F51DE0}" type="parTrans" cxnId="{463DE56D-2600-574D-94D6-5D06665F1A6D}">
      <dgm:prSet/>
      <dgm:spPr/>
      <dgm:t>
        <a:bodyPr/>
        <a:lstStyle/>
        <a:p>
          <a:endParaRPr lang="en-US"/>
        </a:p>
      </dgm:t>
    </dgm:pt>
    <dgm:pt modelId="{95FE3111-D843-CC4B-9AA3-BFADA419A40E}" type="sibTrans" cxnId="{463DE56D-2600-574D-94D6-5D06665F1A6D}">
      <dgm:prSet/>
      <dgm:spPr/>
      <dgm:t>
        <a:bodyPr/>
        <a:lstStyle/>
        <a:p>
          <a:endParaRPr lang="en-US"/>
        </a:p>
      </dgm:t>
    </dgm:pt>
    <dgm:pt modelId="{B4C4DD33-AFA3-E04E-BF79-42BDED330A6B}">
      <dgm:prSet phldrT="[Text]"/>
      <dgm:spPr>
        <a:solidFill>
          <a:srgbClr val="50BE24"/>
        </a:solidFill>
      </dgm:spPr>
      <dgm:t>
        <a:bodyPr/>
        <a:lstStyle/>
        <a:p>
          <a:r>
            <a:rPr lang="en-US" dirty="0" smtClean="0"/>
            <a:t>Agility</a:t>
          </a:r>
          <a:endParaRPr lang="en-US" dirty="0"/>
        </a:p>
      </dgm:t>
    </dgm:pt>
    <dgm:pt modelId="{1C798003-77B0-A442-87F5-047CA0AF43BE}" type="parTrans" cxnId="{146063B1-B558-B645-ABD9-D97576E0063B}">
      <dgm:prSet/>
      <dgm:spPr/>
      <dgm:t>
        <a:bodyPr/>
        <a:lstStyle/>
        <a:p>
          <a:endParaRPr lang="en-US"/>
        </a:p>
      </dgm:t>
    </dgm:pt>
    <dgm:pt modelId="{836B3365-A40D-A842-869F-F8AE5E0FA2F1}" type="sibTrans" cxnId="{146063B1-B558-B645-ABD9-D97576E0063B}">
      <dgm:prSet/>
      <dgm:spPr/>
      <dgm:t>
        <a:bodyPr/>
        <a:lstStyle/>
        <a:p>
          <a:endParaRPr lang="en-US"/>
        </a:p>
      </dgm:t>
    </dgm:pt>
    <dgm:pt modelId="{D7D99452-55F5-0448-8FF9-F85C5C5E2A40}">
      <dgm:prSet phldrT="[Text]"/>
      <dgm:spPr/>
      <dgm:t>
        <a:bodyPr/>
        <a:lstStyle/>
        <a:p>
          <a:r>
            <a:rPr lang="en-US" dirty="0" smtClean="0"/>
            <a:t>Customer experience</a:t>
          </a:r>
          <a:endParaRPr lang="en-US" dirty="0"/>
        </a:p>
      </dgm:t>
    </dgm:pt>
    <dgm:pt modelId="{1BDA6E7A-D3DC-944D-87F8-77506AA8A060}" type="parTrans" cxnId="{B6A9BEE4-D69F-6345-84C4-C4B9121A6F5E}">
      <dgm:prSet/>
      <dgm:spPr/>
      <dgm:t>
        <a:bodyPr/>
        <a:lstStyle/>
        <a:p>
          <a:endParaRPr lang="en-US"/>
        </a:p>
      </dgm:t>
    </dgm:pt>
    <dgm:pt modelId="{F4FC2401-A1D9-3E49-A659-4C2117BE6D24}" type="sibTrans" cxnId="{B6A9BEE4-D69F-6345-84C4-C4B9121A6F5E}">
      <dgm:prSet/>
      <dgm:spPr/>
      <dgm:t>
        <a:bodyPr/>
        <a:lstStyle/>
        <a:p>
          <a:endParaRPr lang="en-US"/>
        </a:p>
      </dgm:t>
    </dgm:pt>
    <dgm:pt modelId="{5B2C76D4-D488-1F4B-8011-9BCC54E5A555}" type="pres">
      <dgm:prSet presAssocID="{51919662-6E00-BE45-8DF4-16A7C0417B23}" presName="composite" presStyleCnt="0">
        <dgm:presLayoutVars>
          <dgm:chMax val="3"/>
          <dgm:animLvl val="lvl"/>
          <dgm:resizeHandles val="exact"/>
        </dgm:presLayoutVars>
      </dgm:prSet>
      <dgm:spPr/>
    </dgm:pt>
    <dgm:pt modelId="{227AF625-C723-0547-A6FF-A84F877885A4}" type="pres">
      <dgm:prSet presAssocID="{1B248BEF-3476-4C48-9220-015C03F96895}" presName="gear1" presStyleLbl="node1" presStyleIdx="0" presStyleCnt="3">
        <dgm:presLayoutVars>
          <dgm:chMax val="1"/>
          <dgm:bulletEnabled val="1"/>
        </dgm:presLayoutVars>
      </dgm:prSet>
      <dgm:spPr/>
      <dgm:t>
        <a:bodyPr/>
        <a:lstStyle/>
        <a:p>
          <a:endParaRPr lang="en-GB"/>
        </a:p>
      </dgm:t>
    </dgm:pt>
    <dgm:pt modelId="{6B485AE9-3342-194B-AF9D-84C9BDAF823F}" type="pres">
      <dgm:prSet presAssocID="{1B248BEF-3476-4C48-9220-015C03F96895}" presName="gear1srcNode" presStyleLbl="node1" presStyleIdx="0" presStyleCnt="3"/>
      <dgm:spPr/>
      <dgm:t>
        <a:bodyPr/>
        <a:lstStyle/>
        <a:p>
          <a:endParaRPr lang="en-GB"/>
        </a:p>
      </dgm:t>
    </dgm:pt>
    <dgm:pt modelId="{DB360723-6875-F148-AC6C-93D413CD863D}" type="pres">
      <dgm:prSet presAssocID="{1B248BEF-3476-4C48-9220-015C03F96895}" presName="gear1dstNode" presStyleLbl="node1" presStyleIdx="0" presStyleCnt="3"/>
      <dgm:spPr/>
      <dgm:t>
        <a:bodyPr/>
        <a:lstStyle/>
        <a:p>
          <a:endParaRPr lang="en-GB"/>
        </a:p>
      </dgm:t>
    </dgm:pt>
    <dgm:pt modelId="{3133774D-78CF-794E-A922-3FF7F3C6698D}" type="pres">
      <dgm:prSet presAssocID="{B4C4DD33-AFA3-E04E-BF79-42BDED330A6B}" presName="gear2" presStyleLbl="node1" presStyleIdx="1" presStyleCnt="3">
        <dgm:presLayoutVars>
          <dgm:chMax val="1"/>
          <dgm:bulletEnabled val="1"/>
        </dgm:presLayoutVars>
      </dgm:prSet>
      <dgm:spPr/>
      <dgm:t>
        <a:bodyPr/>
        <a:lstStyle/>
        <a:p>
          <a:endParaRPr lang="en-GB"/>
        </a:p>
      </dgm:t>
    </dgm:pt>
    <dgm:pt modelId="{B4C6B025-CE1B-9340-94FD-F9DA9F5C4CED}" type="pres">
      <dgm:prSet presAssocID="{B4C4DD33-AFA3-E04E-BF79-42BDED330A6B}" presName="gear2srcNode" presStyleLbl="node1" presStyleIdx="1" presStyleCnt="3"/>
      <dgm:spPr/>
      <dgm:t>
        <a:bodyPr/>
        <a:lstStyle/>
        <a:p>
          <a:endParaRPr lang="en-GB"/>
        </a:p>
      </dgm:t>
    </dgm:pt>
    <dgm:pt modelId="{AD3D0F92-3BBA-1B46-B407-AE7CF445C17B}" type="pres">
      <dgm:prSet presAssocID="{B4C4DD33-AFA3-E04E-BF79-42BDED330A6B}" presName="gear2dstNode" presStyleLbl="node1" presStyleIdx="1" presStyleCnt="3"/>
      <dgm:spPr/>
      <dgm:t>
        <a:bodyPr/>
        <a:lstStyle/>
        <a:p>
          <a:endParaRPr lang="en-GB"/>
        </a:p>
      </dgm:t>
    </dgm:pt>
    <dgm:pt modelId="{76080245-A1B3-6749-B404-8C8F4A17F485}" type="pres">
      <dgm:prSet presAssocID="{D7D99452-55F5-0448-8FF9-F85C5C5E2A40}" presName="gear3" presStyleLbl="node1" presStyleIdx="2" presStyleCnt="3" custLinFactNeighborX="-551" custLinFactNeighborY="-1183"/>
      <dgm:spPr/>
      <dgm:t>
        <a:bodyPr/>
        <a:lstStyle/>
        <a:p>
          <a:endParaRPr lang="en-US"/>
        </a:p>
      </dgm:t>
    </dgm:pt>
    <dgm:pt modelId="{53F88E89-85F1-E846-9E27-B8219F2EB599}" type="pres">
      <dgm:prSet presAssocID="{D7D99452-55F5-0448-8FF9-F85C5C5E2A40}" presName="gear3tx" presStyleLbl="node1" presStyleIdx="2" presStyleCnt="3">
        <dgm:presLayoutVars>
          <dgm:chMax val="1"/>
          <dgm:bulletEnabled val="1"/>
        </dgm:presLayoutVars>
      </dgm:prSet>
      <dgm:spPr/>
      <dgm:t>
        <a:bodyPr/>
        <a:lstStyle/>
        <a:p>
          <a:endParaRPr lang="en-US"/>
        </a:p>
      </dgm:t>
    </dgm:pt>
    <dgm:pt modelId="{F9CD39F5-8AAE-2C46-ABA6-7C4A36CC5474}" type="pres">
      <dgm:prSet presAssocID="{D7D99452-55F5-0448-8FF9-F85C5C5E2A40}" presName="gear3srcNode" presStyleLbl="node1" presStyleIdx="2" presStyleCnt="3"/>
      <dgm:spPr/>
      <dgm:t>
        <a:bodyPr/>
        <a:lstStyle/>
        <a:p>
          <a:endParaRPr lang="en-GB"/>
        </a:p>
      </dgm:t>
    </dgm:pt>
    <dgm:pt modelId="{894BC536-C46E-CD4D-9CB4-11C62A1FE42D}" type="pres">
      <dgm:prSet presAssocID="{D7D99452-55F5-0448-8FF9-F85C5C5E2A40}" presName="gear3dstNode" presStyleLbl="node1" presStyleIdx="2" presStyleCnt="3"/>
      <dgm:spPr/>
      <dgm:t>
        <a:bodyPr/>
        <a:lstStyle/>
        <a:p>
          <a:endParaRPr lang="en-GB"/>
        </a:p>
      </dgm:t>
    </dgm:pt>
    <dgm:pt modelId="{9F6D78E4-8AA8-7941-A2EC-AE1C5098CF93}" type="pres">
      <dgm:prSet presAssocID="{95FE3111-D843-CC4B-9AA3-BFADA419A40E}" presName="connector1" presStyleLbl="sibTrans2D1" presStyleIdx="0" presStyleCnt="3"/>
      <dgm:spPr/>
      <dgm:t>
        <a:bodyPr/>
        <a:lstStyle/>
        <a:p>
          <a:endParaRPr lang="en-GB"/>
        </a:p>
      </dgm:t>
    </dgm:pt>
    <dgm:pt modelId="{6CD8BD36-8757-EF4E-A14B-DFC9B6E1C7B3}" type="pres">
      <dgm:prSet presAssocID="{836B3365-A40D-A842-869F-F8AE5E0FA2F1}" presName="connector2" presStyleLbl="sibTrans2D1" presStyleIdx="1" presStyleCnt="3" custLinFactNeighborX="-2588" custLinFactNeighborY="5048"/>
      <dgm:spPr/>
      <dgm:t>
        <a:bodyPr/>
        <a:lstStyle/>
        <a:p>
          <a:endParaRPr lang="en-GB"/>
        </a:p>
      </dgm:t>
    </dgm:pt>
    <dgm:pt modelId="{7A22F9B8-63C8-5C47-AC8F-E0E95E23A4A6}" type="pres">
      <dgm:prSet presAssocID="{F4FC2401-A1D9-3E49-A659-4C2117BE6D24}" presName="connector3" presStyleLbl="sibTrans2D1" presStyleIdx="2" presStyleCnt="3" custAng="735407" custLinFactNeighborX="-2400" custLinFactNeighborY="4237"/>
      <dgm:spPr/>
      <dgm:t>
        <a:bodyPr/>
        <a:lstStyle/>
        <a:p>
          <a:endParaRPr lang="en-GB"/>
        </a:p>
      </dgm:t>
    </dgm:pt>
  </dgm:ptLst>
  <dgm:cxnLst>
    <dgm:cxn modelId="{5B570D69-BEB1-AB47-B50B-1C4BE098624B}" type="presOf" srcId="{1B248BEF-3476-4C48-9220-015C03F96895}" destId="{DB360723-6875-F148-AC6C-93D413CD863D}" srcOrd="2" destOrd="0" presId="urn:microsoft.com/office/officeart/2005/8/layout/gear1"/>
    <dgm:cxn modelId="{A3973F64-859F-144E-9AA8-B31592D59E47}" type="presOf" srcId="{51919662-6E00-BE45-8DF4-16A7C0417B23}" destId="{5B2C76D4-D488-1F4B-8011-9BCC54E5A555}" srcOrd="0" destOrd="0" presId="urn:microsoft.com/office/officeart/2005/8/layout/gear1"/>
    <dgm:cxn modelId="{DBF29639-C088-854F-8113-67C5827BE619}" type="presOf" srcId="{1B248BEF-3476-4C48-9220-015C03F96895}" destId="{6B485AE9-3342-194B-AF9D-84C9BDAF823F}" srcOrd="1" destOrd="0" presId="urn:microsoft.com/office/officeart/2005/8/layout/gear1"/>
    <dgm:cxn modelId="{A2E90CB3-0BD2-1C49-8217-1514C9BB26EE}" type="presOf" srcId="{B4C4DD33-AFA3-E04E-BF79-42BDED330A6B}" destId="{AD3D0F92-3BBA-1B46-B407-AE7CF445C17B}" srcOrd="2" destOrd="0" presId="urn:microsoft.com/office/officeart/2005/8/layout/gear1"/>
    <dgm:cxn modelId="{0776991A-4CF8-F24A-B199-3ECA31BBFC22}" type="presOf" srcId="{1B248BEF-3476-4C48-9220-015C03F96895}" destId="{227AF625-C723-0547-A6FF-A84F877885A4}" srcOrd="0" destOrd="0" presId="urn:microsoft.com/office/officeart/2005/8/layout/gear1"/>
    <dgm:cxn modelId="{11CF80AE-323C-D747-B6E4-5D14ED0F5939}" type="presOf" srcId="{D7D99452-55F5-0448-8FF9-F85C5C5E2A40}" destId="{53F88E89-85F1-E846-9E27-B8219F2EB599}" srcOrd="1" destOrd="0" presId="urn:microsoft.com/office/officeart/2005/8/layout/gear1"/>
    <dgm:cxn modelId="{FA92AB2F-8C59-D14B-86BF-621D9E015689}" type="presOf" srcId="{F4FC2401-A1D9-3E49-A659-4C2117BE6D24}" destId="{7A22F9B8-63C8-5C47-AC8F-E0E95E23A4A6}" srcOrd="0" destOrd="0" presId="urn:microsoft.com/office/officeart/2005/8/layout/gear1"/>
    <dgm:cxn modelId="{B6A9BEE4-D69F-6345-84C4-C4B9121A6F5E}" srcId="{51919662-6E00-BE45-8DF4-16A7C0417B23}" destId="{D7D99452-55F5-0448-8FF9-F85C5C5E2A40}" srcOrd="2" destOrd="0" parTransId="{1BDA6E7A-D3DC-944D-87F8-77506AA8A060}" sibTransId="{F4FC2401-A1D9-3E49-A659-4C2117BE6D24}"/>
    <dgm:cxn modelId="{F2EACE0A-7237-1343-BA83-E2A5FE7E9A65}" type="presOf" srcId="{95FE3111-D843-CC4B-9AA3-BFADA419A40E}" destId="{9F6D78E4-8AA8-7941-A2EC-AE1C5098CF93}" srcOrd="0" destOrd="0" presId="urn:microsoft.com/office/officeart/2005/8/layout/gear1"/>
    <dgm:cxn modelId="{9B5B5524-19C3-114B-BE7E-FA3D3EE55647}" type="presOf" srcId="{836B3365-A40D-A842-869F-F8AE5E0FA2F1}" destId="{6CD8BD36-8757-EF4E-A14B-DFC9B6E1C7B3}" srcOrd="0" destOrd="0" presId="urn:microsoft.com/office/officeart/2005/8/layout/gear1"/>
    <dgm:cxn modelId="{463DE56D-2600-574D-94D6-5D06665F1A6D}" srcId="{51919662-6E00-BE45-8DF4-16A7C0417B23}" destId="{1B248BEF-3476-4C48-9220-015C03F96895}" srcOrd="0" destOrd="0" parTransId="{302F699C-CB36-6C4F-9DB9-7FDD20F51DE0}" sibTransId="{95FE3111-D843-CC4B-9AA3-BFADA419A40E}"/>
    <dgm:cxn modelId="{23935ECC-4AAA-8146-9B7D-183B06FBEDA7}" type="presOf" srcId="{B4C4DD33-AFA3-E04E-BF79-42BDED330A6B}" destId="{3133774D-78CF-794E-A922-3FF7F3C6698D}" srcOrd="0" destOrd="0" presId="urn:microsoft.com/office/officeart/2005/8/layout/gear1"/>
    <dgm:cxn modelId="{82133135-41E2-E74E-984B-8D572D87CC75}" type="presOf" srcId="{D7D99452-55F5-0448-8FF9-F85C5C5E2A40}" destId="{F9CD39F5-8AAE-2C46-ABA6-7C4A36CC5474}" srcOrd="2" destOrd="0" presId="urn:microsoft.com/office/officeart/2005/8/layout/gear1"/>
    <dgm:cxn modelId="{553F6E76-73AA-8D43-8E82-D425C561FD1F}" type="presOf" srcId="{B4C4DD33-AFA3-E04E-BF79-42BDED330A6B}" destId="{B4C6B025-CE1B-9340-94FD-F9DA9F5C4CED}" srcOrd="1" destOrd="0" presId="urn:microsoft.com/office/officeart/2005/8/layout/gear1"/>
    <dgm:cxn modelId="{84A2B749-5B59-0B4F-AB9D-B94D05EE2668}" type="presOf" srcId="{D7D99452-55F5-0448-8FF9-F85C5C5E2A40}" destId="{894BC536-C46E-CD4D-9CB4-11C62A1FE42D}" srcOrd="3" destOrd="0" presId="urn:microsoft.com/office/officeart/2005/8/layout/gear1"/>
    <dgm:cxn modelId="{146063B1-B558-B645-ABD9-D97576E0063B}" srcId="{51919662-6E00-BE45-8DF4-16A7C0417B23}" destId="{B4C4DD33-AFA3-E04E-BF79-42BDED330A6B}" srcOrd="1" destOrd="0" parTransId="{1C798003-77B0-A442-87F5-047CA0AF43BE}" sibTransId="{836B3365-A40D-A842-869F-F8AE5E0FA2F1}"/>
    <dgm:cxn modelId="{854E5C6B-F2B2-E34A-9673-98388F543FF5}" type="presOf" srcId="{D7D99452-55F5-0448-8FF9-F85C5C5E2A40}" destId="{76080245-A1B3-6749-B404-8C8F4A17F485}" srcOrd="0" destOrd="0" presId="urn:microsoft.com/office/officeart/2005/8/layout/gear1"/>
    <dgm:cxn modelId="{179EBC9E-1E6E-F349-9878-5382F0051DE6}" type="presParOf" srcId="{5B2C76D4-D488-1F4B-8011-9BCC54E5A555}" destId="{227AF625-C723-0547-A6FF-A84F877885A4}" srcOrd="0" destOrd="0" presId="urn:microsoft.com/office/officeart/2005/8/layout/gear1"/>
    <dgm:cxn modelId="{070EE291-315C-7C47-B32B-912393059BEF}" type="presParOf" srcId="{5B2C76D4-D488-1F4B-8011-9BCC54E5A555}" destId="{6B485AE9-3342-194B-AF9D-84C9BDAF823F}" srcOrd="1" destOrd="0" presId="urn:microsoft.com/office/officeart/2005/8/layout/gear1"/>
    <dgm:cxn modelId="{351EE91E-EB70-894D-8053-761C2E741514}" type="presParOf" srcId="{5B2C76D4-D488-1F4B-8011-9BCC54E5A555}" destId="{DB360723-6875-F148-AC6C-93D413CD863D}" srcOrd="2" destOrd="0" presId="urn:microsoft.com/office/officeart/2005/8/layout/gear1"/>
    <dgm:cxn modelId="{F35DBB2E-87FD-6342-A4A8-CD8E691F52DF}" type="presParOf" srcId="{5B2C76D4-D488-1F4B-8011-9BCC54E5A555}" destId="{3133774D-78CF-794E-A922-3FF7F3C6698D}" srcOrd="3" destOrd="0" presId="urn:microsoft.com/office/officeart/2005/8/layout/gear1"/>
    <dgm:cxn modelId="{E8BEA66E-EE79-E346-9B64-EC53F8F9F35C}" type="presParOf" srcId="{5B2C76D4-D488-1F4B-8011-9BCC54E5A555}" destId="{B4C6B025-CE1B-9340-94FD-F9DA9F5C4CED}" srcOrd="4" destOrd="0" presId="urn:microsoft.com/office/officeart/2005/8/layout/gear1"/>
    <dgm:cxn modelId="{39BB44FA-AE9C-C247-A321-314BB77506D4}" type="presParOf" srcId="{5B2C76D4-D488-1F4B-8011-9BCC54E5A555}" destId="{AD3D0F92-3BBA-1B46-B407-AE7CF445C17B}" srcOrd="5" destOrd="0" presId="urn:microsoft.com/office/officeart/2005/8/layout/gear1"/>
    <dgm:cxn modelId="{F31F2971-66F9-AE41-B455-CABFAE8A84D1}" type="presParOf" srcId="{5B2C76D4-D488-1F4B-8011-9BCC54E5A555}" destId="{76080245-A1B3-6749-B404-8C8F4A17F485}" srcOrd="6" destOrd="0" presId="urn:microsoft.com/office/officeart/2005/8/layout/gear1"/>
    <dgm:cxn modelId="{4CA908BD-445F-454A-A29C-328588CE07C9}" type="presParOf" srcId="{5B2C76D4-D488-1F4B-8011-9BCC54E5A555}" destId="{53F88E89-85F1-E846-9E27-B8219F2EB599}" srcOrd="7" destOrd="0" presId="urn:microsoft.com/office/officeart/2005/8/layout/gear1"/>
    <dgm:cxn modelId="{2CEB85E2-94F8-4748-83E0-5A937143CE0D}" type="presParOf" srcId="{5B2C76D4-D488-1F4B-8011-9BCC54E5A555}" destId="{F9CD39F5-8AAE-2C46-ABA6-7C4A36CC5474}" srcOrd="8" destOrd="0" presId="urn:microsoft.com/office/officeart/2005/8/layout/gear1"/>
    <dgm:cxn modelId="{19FA5176-80FE-374E-9E4F-C27F7D1493F2}" type="presParOf" srcId="{5B2C76D4-D488-1F4B-8011-9BCC54E5A555}" destId="{894BC536-C46E-CD4D-9CB4-11C62A1FE42D}" srcOrd="9" destOrd="0" presId="urn:microsoft.com/office/officeart/2005/8/layout/gear1"/>
    <dgm:cxn modelId="{54F4C5F9-2B98-5C44-80AC-43309E834D27}" type="presParOf" srcId="{5B2C76D4-D488-1F4B-8011-9BCC54E5A555}" destId="{9F6D78E4-8AA8-7941-A2EC-AE1C5098CF93}" srcOrd="10" destOrd="0" presId="urn:microsoft.com/office/officeart/2005/8/layout/gear1"/>
    <dgm:cxn modelId="{05F5B8AB-0A5B-9849-B187-63384D3575D1}" type="presParOf" srcId="{5B2C76D4-D488-1F4B-8011-9BCC54E5A555}" destId="{6CD8BD36-8757-EF4E-A14B-DFC9B6E1C7B3}" srcOrd="11" destOrd="0" presId="urn:microsoft.com/office/officeart/2005/8/layout/gear1"/>
    <dgm:cxn modelId="{A2BA6FC6-EAC8-294C-96C3-83F8B4687901}" type="presParOf" srcId="{5B2C76D4-D488-1F4B-8011-9BCC54E5A555}" destId="{7A22F9B8-63C8-5C47-AC8F-E0E95E23A4A6}"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FC02FE-88DF-C448-B53D-786C9A9734CC}">
      <dsp:nvSpPr>
        <dsp:cNvPr id="0" name=""/>
        <dsp:cNvSpPr/>
      </dsp:nvSpPr>
      <dsp:spPr>
        <a:xfrm>
          <a:off x="1607554" y="916128"/>
          <a:ext cx="2761917" cy="2322970"/>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1000" b="-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49DB07-D64C-C045-BE32-227D3F3371E6}">
      <dsp:nvSpPr>
        <dsp:cNvPr id="0" name=""/>
        <dsp:cNvSpPr/>
      </dsp:nvSpPr>
      <dsp:spPr>
        <a:xfrm>
          <a:off x="394145" y="1876612"/>
          <a:ext cx="1496860" cy="1496860"/>
        </a:xfrm>
        <a:prstGeom prst="rect">
          <a:avLst/>
        </a:prstGeom>
        <a:solidFill>
          <a:schemeClr val="accent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James Percival</a:t>
          </a:r>
          <a:br>
            <a:rPr lang="en-US" sz="1800" kern="1200" dirty="0" smtClean="0"/>
          </a:br>
          <a:r>
            <a:rPr lang="en-US" sz="1800" kern="1200" dirty="0" smtClean="0"/>
            <a:t>Project Manager,</a:t>
          </a:r>
          <a:br>
            <a:rPr lang="en-US" sz="1800" kern="1200" dirty="0" smtClean="0"/>
          </a:br>
          <a:r>
            <a:rPr lang="en-US" sz="1800" kern="1200" dirty="0" err="1" smtClean="0"/>
            <a:t>Worldpay</a:t>
          </a:r>
          <a:endParaRPr lang="en-US" sz="1800" kern="1200" dirty="0"/>
        </a:p>
      </dsp:txBody>
      <dsp:txXfrm>
        <a:off x="394145" y="1876612"/>
        <a:ext cx="1496860" cy="1496860"/>
      </dsp:txXfrm>
    </dsp:sp>
    <dsp:sp modelId="{16CE6FF6-9516-6F49-B5B1-7BDD93855DFC}">
      <dsp:nvSpPr>
        <dsp:cNvPr id="0" name=""/>
        <dsp:cNvSpPr/>
      </dsp:nvSpPr>
      <dsp:spPr>
        <a:xfrm>
          <a:off x="5699011" y="900077"/>
          <a:ext cx="2761917" cy="2322970"/>
        </a:xfrm>
        <a:prstGeom prst="rect">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t="-33000" b="-3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601D701-0AA5-8F4C-803C-E37F0FA87B41}">
      <dsp:nvSpPr>
        <dsp:cNvPr id="0" name=""/>
        <dsp:cNvSpPr/>
      </dsp:nvSpPr>
      <dsp:spPr>
        <a:xfrm>
          <a:off x="4670099" y="1876612"/>
          <a:ext cx="1496860" cy="1496860"/>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err="1" smtClean="0"/>
            <a:t>Dr</a:t>
          </a:r>
          <a:r>
            <a:rPr lang="en-US" sz="2100" kern="1200" dirty="0" smtClean="0"/>
            <a:t> Tuuli Bell</a:t>
          </a:r>
          <a:br>
            <a:rPr lang="en-US" sz="2100" kern="1200" dirty="0" smtClean="0"/>
          </a:br>
          <a:r>
            <a:rPr lang="en-US" sz="2100" kern="1200" dirty="0" smtClean="0"/>
            <a:t>Partner Manager,</a:t>
          </a:r>
          <a:br>
            <a:rPr lang="en-US" sz="2100" kern="1200" dirty="0" smtClean="0"/>
          </a:br>
          <a:r>
            <a:rPr lang="en-US" sz="2100" kern="1200" dirty="0" smtClean="0"/>
            <a:t>Tasktop</a:t>
          </a:r>
          <a:endParaRPr lang="en-US" sz="2100" kern="1200" dirty="0"/>
        </a:p>
      </dsp:txBody>
      <dsp:txXfrm>
        <a:off x="4670099" y="1876612"/>
        <a:ext cx="1496860" cy="14968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7AF625-C723-0547-A6FF-A84F877885A4}">
      <dsp:nvSpPr>
        <dsp:cNvPr id="0" name=""/>
        <dsp:cNvSpPr/>
      </dsp:nvSpPr>
      <dsp:spPr>
        <a:xfrm>
          <a:off x="2844800" y="1828800"/>
          <a:ext cx="2235200" cy="2235200"/>
        </a:xfrm>
        <a:prstGeom prst="gear9">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smtClean="0"/>
            <a:t>Cost</a:t>
          </a:r>
          <a:endParaRPr lang="en-US" sz="1500" kern="1200" dirty="0"/>
        </a:p>
      </dsp:txBody>
      <dsp:txXfrm>
        <a:off x="3294175" y="2352385"/>
        <a:ext cx="1336450" cy="1148939"/>
      </dsp:txXfrm>
    </dsp:sp>
    <dsp:sp modelId="{3133774D-78CF-794E-A922-3FF7F3C6698D}">
      <dsp:nvSpPr>
        <dsp:cNvPr id="0" name=""/>
        <dsp:cNvSpPr/>
      </dsp:nvSpPr>
      <dsp:spPr>
        <a:xfrm>
          <a:off x="1544320" y="1300480"/>
          <a:ext cx="1625600" cy="1625600"/>
        </a:xfrm>
        <a:prstGeom prst="gear6">
          <a:avLst/>
        </a:prstGeom>
        <a:solidFill>
          <a:schemeClr val="accent3">
            <a:hueOff val="-5341290"/>
            <a:satOff val="-3788"/>
            <a:lumOff val="519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smtClean="0"/>
            <a:t>Agility</a:t>
          </a:r>
          <a:endParaRPr lang="en-US" sz="1500" kern="1200" dirty="0"/>
        </a:p>
      </dsp:txBody>
      <dsp:txXfrm>
        <a:off x="1953570" y="1712203"/>
        <a:ext cx="807100" cy="802154"/>
      </dsp:txXfrm>
    </dsp:sp>
    <dsp:sp modelId="{76080245-A1B3-6749-B404-8C8F4A17F485}">
      <dsp:nvSpPr>
        <dsp:cNvPr id="0" name=""/>
        <dsp:cNvSpPr/>
      </dsp:nvSpPr>
      <dsp:spPr>
        <a:xfrm rot="20700000">
          <a:off x="2454821" y="178981"/>
          <a:ext cx="1592756" cy="1592756"/>
        </a:xfrm>
        <a:prstGeom prst="gear6">
          <a:avLst/>
        </a:prstGeom>
        <a:solidFill>
          <a:schemeClr val="accent3">
            <a:hueOff val="-10682581"/>
            <a:satOff val="-7576"/>
            <a:lumOff val="1039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smtClean="0"/>
            <a:t>Customer experience</a:t>
          </a:r>
          <a:endParaRPr lang="en-US" sz="1500" kern="1200" dirty="0"/>
        </a:p>
      </dsp:txBody>
      <dsp:txXfrm rot="-20700000">
        <a:off x="2804160" y="528320"/>
        <a:ext cx="894080" cy="894080"/>
      </dsp:txXfrm>
    </dsp:sp>
    <dsp:sp modelId="{9F6D78E4-8AA8-7941-A2EC-AE1C5098CF93}">
      <dsp:nvSpPr>
        <dsp:cNvPr id="0" name=""/>
        <dsp:cNvSpPr/>
      </dsp:nvSpPr>
      <dsp:spPr>
        <a:xfrm>
          <a:off x="2671505" y="1492320"/>
          <a:ext cx="2861056" cy="2861056"/>
        </a:xfrm>
        <a:prstGeom prst="circularArrow">
          <a:avLst>
            <a:gd name="adj1" fmla="val 4687"/>
            <a:gd name="adj2" fmla="val 299029"/>
            <a:gd name="adj3" fmla="val 2513083"/>
            <a:gd name="adj4" fmla="val 15867933"/>
            <a:gd name="adj5" fmla="val 5469"/>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CD8BD36-8757-EF4E-A14B-DFC9B6E1C7B3}">
      <dsp:nvSpPr>
        <dsp:cNvPr id="0" name=""/>
        <dsp:cNvSpPr/>
      </dsp:nvSpPr>
      <dsp:spPr>
        <a:xfrm>
          <a:off x="1256429" y="941355"/>
          <a:ext cx="2078736" cy="2078736"/>
        </a:xfrm>
        <a:prstGeom prst="leftCircularArrow">
          <a:avLst>
            <a:gd name="adj1" fmla="val 6452"/>
            <a:gd name="adj2" fmla="val 429999"/>
            <a:gd name="adj3" fmla="val 10489124"/>
            <a:gd name="adj4" fmla="val 14837806"/>
            <a:gd name="adj5" fmla="val 7527"/>
          </a:avLst>
        </a:prstGeom>
        <a:solidFill>
          <a:schemeClr val="accent3">
            <a:hueOff val="-5341290"/>
            <a:satOff val="-3788"/>
            <a:lumOff val="519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A22F9B8-63C8-5C47-AC8F-E0E95E23A4A6}">
      <dsp:nvSpPr>
        <dsp:cNvPr id="0" name=""/>
        <dsp:cNvSpPr/>
      </dsp:nvSpPr>
      <dsp:spPr>
        <a:xfrm>
          <a:off x="2086400" y="-169332"/>
          <a:ext cx="2241296" cy="2241296"/>
        </a:xfrm>
        <a:prstGeom prst="circularArrow">
          <a:avLst>
            <a:gd name="adj1" fmla="val 5984"/>
            <a:gd name="adj2" fmla="val 394124"/>
            <a:gd name="adj3" fmla="val 13313824"/>
            <a:gd name="adj4" fmla="val 10508221"/>
            <a:gd name="adj5" fmla="val 6981"/>
          </a:avLst>
        </a:prstGeom>
        <a:solidFill>
          <a:schemeClr val="accent3">
            <a:hueOff val="-10682581"/>
            <a:satOff val="-7576"/>
            <a:lumOff val="10393"/>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89B5CF-6F3F-CF43-A995-1DA39D61EDB1}">
      <dsp:nvSpPr>
        <dsp:cNvPr id="0" name=""/>
        <dsp:cNvSpPr/>
      </dsp:nvSpPr>
      <dsp:spPr>
        <a:xfrm>
          <a:off x="1103976" y="-64616"/>
          <a:ext cx="3561731" cy="3561731"/>
        </a:xfrm>
        <a:prstGeom prst="circularArrow">
          <a:avLst>
            <a:gd name="adj1" fmla="val 4668"/>
            <a:gd name="adj2" fmla="val 272909"/>
            <a:gd name="adj3" fmla="val 13019830"/>
            <a:gd name="adj4" fmla="val 17903717"/>
            <a:gd name="adj5" fmla="val 4847"/>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4024B1-200B-AC4B-8CA1-42A9739764F7}">
      <dsp:nvSpPr>
        <dsp:cNvPr id="0" name=""/>
        <dsp:cNvSpPr/>
      </dsp:nvSpPr>
      <dsp:spPr>
        <a:xfrm>
          <a:off x="1756542" y="1626"/>
          <a:ext cx="2256600" cy="112830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Align with business goals</a:t>
          </a:r>
          <a:endParaRPr lang="en-US" sz="2300" kern="1200" dirty="0"/>
        </a:p>
      </dsp:txBody>
      <dsp:txXfrm>
        <a:off x="1811621" y="56705"/>
        <a:ext cx="2146442" cy="1018142"/>
      </dsp:txXfrm>
    </dsp:sp>
    <dsp:sp modelId="{6FCA6259-B7FE-FB49-AD7E-AFC1DDCC5E75}">
      <dsp:nvSpPr>
        <dsp:cNvPr id="0" name=""/>
        <dsp:cNvSpPr/>
      </dsp:nvSpPr>
      <dsp:spPr>
        <a:xfrm>
          <a:off x="3292094" y="1272439"/>
          <a:ext cx="2256600" cy="1128300"/>
        </a:xfrm>
        <a:prstGeom prst="roundRect">
          <a:avLst/>
        </a:prstGeom>
        <a:solidFill>
          <a:srgbClr val="50BE2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Plan the changes</a:t>
          </a:r>
          <a:endParaRPr lang="en-US" sz="2300" kern="1200" dirty="0"/>
        </a:p>
      </dsp:txBody>
      <dsp:txXfrm>
        <a:off x="3347173" y="1327518"/>
        <a:ext cx="2146442" cy="1018142"/>
      </dsp:txXfrm>
    </dsp:sp>
    <dsp:sp modelId="{45880428-666F-0D46-8327-71E4B18C5C59}">
      <dsp:nvSpPr>
        <dsp:cNvPr id="0" name=""/>
        <dsp:cNvSpPr/>
      </dsp:nvSpPr>
      <dsp:spPr>
        <a:xfrm>
          <a:off x="1756542" y="2559423"/>
          <a:ext cx="2256600" cy="1128300"/>
        </a:xfrm>
        <a:prstGeom prst="roundRect">
          <a:avLst/>
        </a:prstGeom>
        <a:solidFill>
          <a:schemeClr val="accent4">
            <a:hueOff val="11288125"/>
            <a:satOff val="-30214"/>
            <a:lumOff val="339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Phased build &amp; implementation</a:t>
          </a:r>
          <a:endParaRPr lang="en-US" sz="2300" kern="1200" dirty="0"/>
        </a:p>
      </dsp:txBody>
      <dsp:txXfrm>
        <a:off x="1811621" y="2614502"/>
        <a:ext cx="2146442" cy="1018142"/>
      </dsp:txXfrm>
    </dsp:sp>
    <dsp:sp modelId="{E8C4E088-8C8C-8D4B-AC7C-604AC40B290F}">
      <dsp:nvSpPr>
        <dsp:cNvPr id="0" name=""/>
        <dsp:cNvSpPr/>
      </dsp:nvSpPr>
      <dsp:spPr>
        <a:xfrm>
          <a:off x="212971" y="1272475"/>
          <a:ext cx="2256600" cy="1128300"/>
        </a:xfrm>
        <a:prstGeom prst="roundRect">
          <a:avLst/>
        </a:prstGeom>
        <a:solidFill>
          <a:schemeClr val="accent4">
            <a:hueOff val="16932188"/>
            <a:satOff val="-45321"/>
            <a:lumOff val="50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Migration</a:t>
          </a:r>
          <a:endParaRPr lang="en-US" sz="2300" kern="1200" dirty="0"/>
        </a:p>
      </dsp:txBody>
      <dsp:txXfrm>
        <a:off x="268050" y="1327554"/>
        <a:ext cx="2146442" cy="10181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F8E30E-2CFD-0544-95F8-673C5269734D}">
      <dsp:nvSpPr>
        <dsp:cNvPr id="0" name=""/>
        <dsp:cNvSpPr/>
      </dsp:nvSpPr>
      <dsp:spPr>
        <a:xfrm>
          <a:off x="2460043" y="2469198"/>
          <a:ext cx="1828794" cy="1828794"/>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err="1" smtClean="0"/>
            <a:t>Programme</a:t>
          </a:r>
          <a:r>
            <a:rPr lang="en-US" sz="2100" kern="1200" dirty="0" smtClean="0"/>
            <a:t> challenges</a:t>
          </a:r>
          <a:endParaRPr lang="en-US" sz="2100" kern="1200" dirty="0"/>
        </a:p>
      </dsp:txBody>
      <dsp:txXfrm>
        <a:off x="2727864" y="2737019"/>
        <a:ext cx="1293152" cy="1293152"/>
      </dsp:txXfrm>
    </dsp:sp>
    <dsp:sp modelId="{942C5D31-2DE1-3A41-BDCA-0D2653E5F332}">
      <dsp:nvSpPr>
        <dsp:cNvPr id="0" name=""/>
        <dsp:cNvSpPr/>
      </dsp:nvSpPr>
      <dsp:spPr>
        <a:xfrm rot="12520078">
          <a:off x="958082" y="2183589"/>
          <a:ext cx="1644886" cy="563204"/>
        </a:xfrm>
        <a:prstGeom prst="lef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35D736C-0859-9B43-8720-C6A15FF39211}">
      <dsp:nvSpPr>
        <dsp:cNvPr id="0" name=""/>
        <dsp:cNvSpPr/>
      </dsp:nvSpPr>
      <dsp:spPr>
        <a:xfrm>
          <a:off x="32264" y="1569829"/>
          <a:ext cx="1877349" cy="1371606"/>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lvl="0" algn="ctr" defTabSz="1111250">
            <a:lnSpc>
              <a:spcPct val="90000"/>
            </a:lnSpc>
            <a:spcBef>
              <a:spcPct val="0"/>
            </a:spcBef>
            <a:spcAft>
              <a:spcPct val="35000"/>
            </a:spcAft>
          </a:pPr>
          <a:r>
            <a:rPr lang="en-US" sz="2500" kern="1200" dirty="0" smtClean="0"/>
            <a:t>Waterfall legacy</a:t>
          </a:r>
          <a:endParaRPr lang="en-US" sz="2500" kern="1200" dirty="0"/>
        </a:p>
      </dsp:txBody>
      <dsp:txXfrm>
        <a:off x="72437" y="1610002"/>
        <a:ext cx="1797003" cy="1291260"/>
      </dsp:txXfrm>
    </dsp:sp>
    <dsp:sp modelId="{2DCC38F6-A009-054F-81D5-55699A897E47}">
      <dsp:nvSpPr>
        <dsp:cNvPr id="0" name=""/>
        <dsp:cNvSpPr/>
      </dsp:nvSpPr>
      <dsp:spPr>
        <a:xfrm rot="16200000">
          <a:off x="2691864" y="1339503"/>
          <a:ext cx="1365153" cy="563204"/>
        </a:xfrm>
        <a:prstGeom prst="leftArrow">
          <a:avLst>
            <a:gd name="adj1" fmla="val 60000"/>
            <a:gd name="adj2" fmla="val 50000"/>
          </a:avLst>
        </a:prstGeom>
        <a:solidFill>
          <a:srgbClr val="50BE24"/>
        </a:solidFill>
        <a:ln>
          <a:noFill/>
        </a:ln>
        <a:effectLst/>
      </dsp:spPr>
      <dsp:style>
        <a:lnRef idx="0">
          <a:scrgbClr r="0" g="0" b="0"/>
        </a:lnRef>
        <a:fillRef idx="1">
          <a:scrgbClr r="0" g="0" b="0"/>
        </a:fillRef>
        <a:effectRef idx="0">
          <a:scrgbClr r="0" g="0" b="0"/>
        </a:effectRef>
        <a:fontRef idx="minor">
          <a:schemeClr val="lt1"/>
        </a:fontRef>
      </dsp:style>
    </dsp:sp>
    <dsp:sp modelId="{F5383076-1F87-C14F-A71F-C4E13D5F0580}">
      <dsp:nvSpPr>
        <dsp:cNvPr id="0" name=""/>
        <dsp:cNvSpPr/>
      </dsp:nvSpPr>
      <dsp:spPr>
        <a:xfrm>
          <a:off x="2435766" y="384513"/>
          <a:ext cx="1877349" cy="1280156"/>
        </a:xfrm>
        <a:prstGeom prst="roundRect">
          <a:avLst>
            <a:gd name="adj" fmla="val 10000"/>
          </a:avLst>
        </a:prstGeom>
        <a:solidFill>
          <a:srgbClr val="50BE2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lvl="0" algn="ctr" defTabSz="1111250">
            <a:lnSpc>
              <a:spcPct val="90000"/>
            </a:lnSpc>
            <a:spcBef>
              <a:spcPct val="0"/>
            </a:spcBef>
            <a:spcAft>
              <a:spcPct val="35000"/>
            </a:spcAft>
          </a:pPr>
          <a:r>
            <a:rPr lang="en-US" sz="2500" kern="1200" dirty="0" smtClean="0"/>
            <a:t>Cross-team collaboration</a:t>
          </a:r>
          <a:endParaRPr lang="en-US" sz="2500" kern="1200" dirty="0"/>
        </a:p>
      </dsp:txBody>
      <dsp:txXfrm>
        <a:off x="2473260" y="422007"/>
        <a:ext cx="1802361" cy="1205168"/>
      </dsp:txXfrm>
    </dsp:sp>
    <dsp:sp modelId="{F6A57091-0ADC-B546-A9F1-29710089504D}">
      <dsp:nvSpPr>
        <dsp:cNvPr id="0" name=""/>
        <dsp:cNvSpPr/>
      </dsp:nvSpPr>
      <dsp:spPr>
        <a:xfrm rot="19768484">
          <a:off x="4206614" y="2166969"/>
          <a:ext cx="1666474" cy="563204"/>
        </a:xfrm>
        <a:prstGeom prst="leftArrow">
          <a:avLst>
            <a:gd name="adj1" fmla="val 60000"/>
            <a:gd name="adj2" fmla="val 50000"/>
          </a:avLst>
        </a:prstGeom>
        <a:solidFill>
          <a:schemeClr val="accent4">
            <a:hueOff val="16932188"/>
            <a:satOff val="-45321"/>
            <a:lumOff val="509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B69104A-580D-B94B-9A30-67CCF5C97294}">
      <dsp:nvSpPr>
        <dsp:cNvPr id="0" name=""/>
        <dsp:cNvSpPr/>
      </dsp:nvSpPr>
      <dsp:spPr>
        <a:xfrm>
          <a:off x="4859436" y="1577329"/>
          <a:ext cx="1877349" cy="1335020"/>
        </a:xfrm>
        <a:prstGeom prst="roundRect">
          <a:avLst>
            <a:gd name="adj" fmla="val 10000"/>
          </a:avLst>
        </a:prstGeom>
        <a:solidFill>
          <a:schemeClr val="accent4">
            <a:hueOff val="16932188"/>
            <a:satOff val="-45321"/>
            <a:lumOff val="50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lvl="0" algn="ctr" defTabSz="1111250">
            <a:lnSpc>
              <a:spcPct val="90000"/>
            </a:lnSpc>
            <a:spcBef>
              <a:spcPct val="0"/>
            </a:spcBef>
            <a:spcAft>
              <a:spcPct val="35000"/>
            </a:spcAft>
          </a:pPr>
          <a:r>
            <a:rPr lang="en-US" sz="2500" kern="1200" smtClean="0">
              <a:latin typeface="+mn-lt"/>
              <a:ea typeface="Lato Medium" charset="0"/>
              <a:cs typeface="Lato Medium" charset="0"/>
            </a:rPr>
            <a:t>Work duplication </a:t>
          </a:r>
          <a:endParaRPr lang="en-US" sz="2500" kern="1200" dirty="0"/>
        </a:p>
      </dsp:txBody>
      <dsp:txXfrm>
        <a:off x="4898537" y="1616430"/>
        <a:ext cx="1799147" cy="125681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7AF625-C723-0547-A6FF-A84F877885A4}">
      <dsp:nvSpPr>
        <dsp:cNvPr id="0" name=""/>
        <dsp:cNvSpPr/>
      </dsp:nvSpPr>
      <dsp:spPr>
        <a:xfrm>
          <a:off x="2844800" y="1828800"/>
          <a:ext cx="2235200" cy="2235200"/>
        </a:xfrm>
        <a:prstGeom prst="gear9">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smtClean="0"/>
            <a:t>Cost</a:t>
          </a:r>
          <a:endParaRPr lang="en-US" sz="1500" kern="1200" dirty="0"/>
        </a:p>
      </dsp:txBody>
      <dsp:txXfrm>
        <a:off x="3294175" y="2352385"/>
        <a:ext cx="1336450" cy="1148939"/>
      </dsp:txXfrm>
    </dsp:sp>
    <dsp:sp modelId="{3133774D-78CF-794E-A922-3FF7F3C6698D}">
      <dsp:nvSpPr>
        <dsp:cNvPr id="0" name=""/>
        <dsp:cNvSpPr/>
      </dsp:nvSpPr>
      <dsp:spPr>
        <a:xfrm>
          <a:off x="1544320" y="1300480"/>
          <a:ext cx="1625600" cy="1625600"/>
        </a:xfrm>
        <a:prstGeom prst="gear6">
          <a:avLst/>
        </a:prstGeom>
        <a:solidFill>
          <a:srgbClr val="50BE2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smtClean="0"/>
            <a:t>Agility</a:t>
          </a:r>
          <a:endParaRPr lang="en-US" sz="1500" kern="1200" dirty="0"/>
        </a:p>
      </dsp:txBody>
      <dsp:txXfrm>
        <a:off x="1953570" y="1712203"/>
        <a:ext cx="807100" cy="802154"/>
      </dsp:txXfrm>
    </dsp:sp>
    <dsp:sp modelId="{76080245-A1B3-6749-B404-8C8F4A17F485}">
      <dsp:nvSpPr>
        <dsp:cNvPr id="0" name=""/>
        <dsp:cNvSpPr/>
      </dsp:nvSpPr>
      <dsp:spPr>
        <a:xfrm rot="20700000">
          <a:off x="2454821" y="178981"/>
          <a:ext cx="1592756" cy="1592756"/>
        </a:xfrm>
        <a:prstGeom prst="gear6">
          <a:avLst/>
        </a:prstGeom>
        <a:solidFill>
          <a:schemeClr val="accent3">
            <a:hueOff val="-10682581"/>
            <a:satOff val="-7576"/>
            <a:lumOff val="1039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smtClean="0"/>
            <a:t>Customer experience</a:t>
          </a:r>
          <a:endParaRPr lang="en-US" sz="1500" kern="1200" dirty="0"/>
        </a:p>
      </dsp:txBody>
      <dsp:txXfrm rot="-20700000">
        <a:off x="2804160" y="528320"/>
        <a:ext cx="894080" cy="894080"/>
      </dsp:txXfrm>
    </dsp:sp>
    <dsp:sp modelId="{9F6D78E4-8AA8-7941-A2EC-AE1C5098CF93}">
      <dsp:nvSpPr>
        <dsp:cNvPr id="0" name=""/>
        <dsp:cNvSpPr/>
      </dsp:nvSpPr>
      <dsp:spPr>
        <a:xfrm>
          <a:off x="2671505" y="1492320"/>
          <a:ext cx="2861056" cy="2861056"/>
        </a:xfrm>
        <a:prstGeom prst="circularArrow">
          <a:avLst>
            <a:gd name="adj1" fmla="val 4687"/>
            <a:gd name="adj2" fmla="val 299029"/>
            <a:gd name="adj3" fmla="val 2513083"/>
            <a:gd name="adj4" fmla="val 15867933"/>
            <a:gd name="adj5" fmla="val 5469"/>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CD8BD36-8757-EF4E-A14B-DFC9B6E1C7B3}">
      <dsp:nvSpPr>
        <dsp:cNvPr id="0" name=""/>
        <dsp:cNvSpPr/>
      </dsp:nvSpPr>
      <dsp:spPr>
        <a:xfrm>
          <a:off x="1256429" y="941355"/>
          <a:ext cx="2078736" cy="2078736"/>
        </a:xfrm>
        <a:prstGeom prst="leftCircularArrow">
          <a:avLst>
            <a:gd name="adj1" fmla="val 6452"/>
            <a:gd name="adj2" fmla="val 429999"/>
            <a:gd name="adj3" fmla="val 10489124"/>
            <a:gd name="adj4" fmla="val 14837806"/>
            <a:gd name="adj5" fmla="val 7527"/>
          </a:avLst>
        </a:prstGeom>
        <a:solidFill>
          <a:schemeClr val="accent3">
            <a:hueOff val="-5341290"/>
            <a:satOff val="-3788"/>
            <a:lumOff val="519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A22F9B8-63C8-5C47-AC8F-E0E95E23A4A6}">
      <dsp:nvSpPr>
        <dsp:cNvPr id="0" name=""/>
        <dsp:cNvSpPr/>
      </dsp:nvSpPr>
      <dsp:spPr>
        <a:xfrm>
          <a:off x="2086400" y="-169332"/>
          <a:ext cx="2241296" cy="2241296"/>
        </a:xfrm>
        <a:prstGeom prst="circularArrow">
          <a:avLst>
            <a:gd name="adj1" fmla="val 5984"/>
            <a:gd name="adj2" fmla="val 394124"/>
            <a:gd name="adj3" fmla="val 13313824"/>
            <a:gd name="adj4" fmla="val 10508221"/>
            <a:gd name="adj5" fmla="val 6981"/>
          </a:avLst>
        </a:prstGeom>
        <a:solidFill>
          <a:schemeClr val="accent3">
            <a:hueOff val="-10682581"/>
            <a:satOff val="-7576"/>
            <a:lumOff val="10393"/>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BendingPictureBlocks">
  <dgm:title val=""/>
  <dgm:desc val=""/>
  <dgm:catLst>
    <dgm:cat type="picture" pri="8000"/>
    <dgm:cat type="pictureconvert" pri="8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61"/>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908"/>
        </dgm:alg>
        <dgm:shape xmlns:r="http://schemas.openxmlformats.org/officeDocument/2006/relationships" r:blip="">
          <dgm:adjLst/>
        </dgm:shape>
        <dgm:choose name="Name4">
          <dgm:if name="Name5" func="var" arg="dir" op="equ" val="norm">
            <dgm:constrLst>
              <dgm:constr type="l" for="ch" forName="rect1" refType="w" fact="0.3"/>
              <dgm:constr type="t" for="ch" forName="rect1" refType="h" fact="0"/>
              <dgm:constr type="w" for="ch" forName="rect1" refType="h" fact="1.12"/>
              <dgm:constr type="h" for="ch" forName="rect1" refType="h" fact="0.942"/>
              <dgm:constr type="l" for="ch" forName="rect2" refType="w" fact="0"/>
              <dgm:constr type="t" for="ch" forName="rect2" refType="h" fact="0.396"/>
              <dgm:constr type="w" for="ch" forName="rect2" refType="h" fact="0.607"/>
              <dgm:constr type="h" for="ch" forName="rect2" refType="h" fact="0.607"/>
            </dgm:constrLst>
          </dgm:if>
          <dgm:else name="Name6">
            <dgm:constrLst>
              <dgm:constr type="l" for="ch" forName="rect1" refType="w" fact="0"/>
              <dgm:constr type="t" for="ch" forName="rect1" refType="h" fact="0"/>
              <dgm:constr type="w" for="ch" forName="rect1" refType="h" fact="1.12"/>
              <dgm:constr type="h" for="ch" forName="rect1" refType="h" fact="0.942"/>
              <dgm:constr type="l" for="ch" forName="rect2" refType="w" fact="0.63"/>
              <dgm:constr type="t" for="ch" forName="rect2" refType="h" fact="0.396"/>
              <dgm:constr type="w" for="ch" forName="rect2" refType="h" fact="0.607"/>
              <dgm:constr type="h" for="ch" forName="rect2" refType="h" fact="0.607"/>
            </dgm:constrLst>
          </dgm:else>
        </dgm:choose>
        <dgm:layoutNode name="rect1" styleLbl="bgImgPlace1">
          <dgm:alg type="sp"/>
          <dgm:shape xmlns:r="http://schemas.openxmlformats.org/officeDocument/2006/relationships" type="rect" r:blip="" blipPhldr="1">
            <dgm:adjLst/>
          </dgm:shape>
          <dgm:presOf/>
        </dgm:layoutNode>
        <dgm:layoutNode name="rect2" styleLbl="node1">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272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57" tIns="48328" rIns="96657" bIns="48328" numCol="1" anchor="t" anchorCtr="0" compatLnSpc="1">
            <a:prstTxWarp prst="textNoShape">
              <a:avLst/>
            </a:prstTxWarp>
          </a:bodyPr>
          <a:lstStyle>
            <a:lvl1pPr>
              <a:defRPr sz="1300">
                <a:solidFill>
                  <a:schemeClr val="tx1"/>
                </a:solidFill>
              </a:defRPr>
            </a:lvl1pPr>
          </a:lstStyle>
          <a:p>
            <a:pPr>
              <a:defRPr/>
            </a:pPr>
            <a:r>
              <a:rPr lang="en-US" altLang="en-US" dirty="0"/>
              <a:t>Tasktop Training</a:t>
            </a:r>
          </a:p>
        </p:txBody>
      </p:sp>
      <p:sp>
        <p:nvSpPr>
          <p:cNvPr id="54272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57" tIns="48328" rIns="96657" bIns="48328" numCol="1" anchor="t" anchorCtr="0" compatLnSpc="1">
            <a:prstTxWarp prst="textNoShape">
              <a:avLst/>
            </a:prstTxWarp>
          </a:bodyPr>
          <a:lstStyle>
            <a:lvl1pPr algn="r">
              <a:defRPr sz="1300">
                <a:solidFill>
                  <a:schemeClr val="tx1"/>
                </a:solidFill>
              </a:defRPr>
            </a:lvl1pPr>
          </a:lstStyle>
          <a:p>
            <a:pPr>
              <a:defRPr/>
            </a:pPr>
            <a:endParaRPr lang="en-US" altLang="en-US"/>
          </a:p>
        </p:txBody>
      </p:sp>
      <p:sp>
        <p:nvSpPr>
          <p:cNvPr id="542724"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657" tIns="48328" rIns="96657" bIns="48328" numCol="1" anchor="b" anchorCtr="0" compatLnSpc="1">
            <a:prstTxWarp prst="textNoShape">
              <a:avLst/>
            </a:prstTxWarp>
          </a:bodyPr>
          <a:lstStyle>
            <a:lvl1pPr>
              <a:defRPr sz="1300">
                <a:solidFill>
                  <a:schemeClr val="tx1"/>
                </a:solidFill>
              </a:defRPr>
            </a:lvl1pPr>
          </a:lstStyle>
          <a:p>
            <a:pPr>
              <a:defRPr/>
            </a:pPr>
            <a:endParaRPr lang="en-US" altLang="en-US"/>
          </a:p>
        </p:txBody>
      </p:sp>
      <p:sp>
        <p:nvSpPr>
          <p:cNvPr id="542725"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57" tIns="48328" rIns="96657" bIns="48328" numCol="1" anchor="b" anchorCtr="0" compatLnSpc="1">
            <a:prstTxWarp prst="textNoShape">
              <a:avLst/>
            </a:prstTxWarp>
          </a:bodyPr>
          <a:lstStyle>
            <a:lvl1pPr algn="r">
              <a:defRPr sz="1300">
                <a:solidFill>
                  <a:schemeClr val="tx1"/>
                </a:solidFill>
              </a:defRPr>
            </a:lvl1pPr>
          </a:lstStyle>
          <a:p>
            <a:pPr>
              <a:defRPr/>
            </a:pPr>
            <a:fld id="{9811D3F9-559B-48C2-9697-273749EED6F1}" type="slidenum">
              <a:rPr lang="en-US" altLang="en-US"/>
              <a:pPr>
                <a:defRPr/>
              </a:pPr>
              <a:t>‹#›</a:t>
            </a:fld>
            <a:endParaRPr lang="en-US" altLang="en-US"/>
          </a:p>
        </p:txBody>
      </p:sp>
    </p:spTree>
    <p:extLst>
      <p:ext uri="{BB962C8B-B14F-4D97-AF65-F5344CB8AC3E}">
        <p14:creationId xmlns:p14="http://schemas.microsoft.com/office/powerpoint/2010/main" val="1833143680"/>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47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57" tIns="48328" rIns="96657" bIns="48328" numCol="1" anchor="t" anchorCtr="0" compatLnSpc="1">
            <a:prstTxWarp prst="textNoShape">
              <a:avLst/>
            </a:prstTxWarp>
          </a:bodyPr>
          <a:lstStyle>
            <a:lvl1pPr>
              <a:defRPr sz="1300">
                <a:solidFill>
                  <a:schemeClr val="tx1"/>
                </a:solidFill>
              </a:defRPr>
            </a:lvl1pPr>
          </a:lstStyle>
          <a:p>
            <a:pPr>
              <a:defRPr/>
            </a:pPr>
            <a:r>
              <a:rPr lang="en-US" altLang="en-US" dirty="0"/>
              <a:t>Tasktop Training</a:t>
            </a:r>
          </a:p>
        </p:txBody>
      </p:sp>
      <p:sp>
        <p:nvSpPr>
          <p:cNvPr id="10547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57" tIns="48328" rIns="96657" bIns="48328" numCol="1" anchor="t" anchorCtr="0" compatLnSpc="1">
            <a:prstTxWarp prst="textNoShape">
              <a:avLst/>
            </a:prstTxWarp>
          </a:bodyPr>
          <a:lstStyle>
            <a:lvl1pPr algn="r">
              <a:defRPr sz="1300">
                <a:solidFill>
                  <a:schemeClr val="tx1"/>
                </a:solidFill>
              </a:defRPr>
            </a:lvl1pPr>
          </a:lstStyle>
          <a:p>
            <a:pPr>
              <a:defRPr/>
            </a:pPr>
            <a:endParaRPr lang="en-US" altLang="en-US"/>
          </a:p>
        </p:txBody>
      </p:sp>
      <p:sp>
        <p:nvSpPr>
          <p:cNvPr id="29700"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p:spPr>
      </p:sp>
      <p:sp>
        <p:nvSpPr>
          <p:cNvPr id="10547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57" tIns="48328" rIns="96657" bIns="48328" numCol="1" anchor="t" anchorCtr="0" compatLnSpc="1">
            <a:prstTxWarp prst="textNoShape">
              <a:avLst/>
            </a:prstTxWarp>
          </a:bodyPr>
          <a:lstStyle/>
          <a:p>
            <a:pPr lvl="0"/>
            <a:r>
              <a:rPr lang="en-US" altLang="en-US" noProof="0" smtClean="0"/>
              <a:t>Click to edit Master text styles</a:t>
            </a:r>
          </a:p>
          <a:p>
            <a:pPr lvl="1"/>
            <a:r>
              <a:rPr lang="en-US" altLang="en-US" noProof="0" smtClean="0"/>
              <a:t>Second level</a:t>
            </a:r>
          </a:p>
          <a:p>
            <a:pPr lvl="2"/>
            <a:r>
              <a:rPr lang="en-US" altLang="en-US" noProof="0" smtClean="0"/>
              <a:t>Third level</a:t>
            </a:r>
          </a:p>
          <a:p>
            <a:pPr lvl="3"/>
            <a:r>
              <a:rPr lang="en-US" altLang="en-US" noProof="0" smtClean="0"/>
              <a:t>Fourth level</a:t>
            </a:r>
          </a:p>
          <a:p>
            <a:pPr lvl="4"/>
            <a:r>
              <a:rPr lang="en-US" altLang="en-US" noProof="0" smtClean="0"/>
              <a:t>Fifth level</a:t>
            </a:r>
          </a:p>
        </p:txBody>
      </p:sp>
      <p:sp>
        <p:nvSpPr>
          <p:cNvPr id="105478"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57" tIns="48328" rIns="96657" bIns="48328" numCol="1" anchor="b" anchorCtr="0" compatLnSpc="1">
            <a:prstTxWarp prst="textNoShape">
              <a:avLst/>
            </a:prstTxWarp>
          </a:bodyPr>
          <a:lstStyle>
            <a:lvl1pPr>
              <a:defRPr sz="1300">
                <a:solidFill>
                  <a:schemeClr val="tx1"/>
                </a:solidFill>
              </a:defRPr>
            </a:lvl1pPr>
          </a:lstStyle>
          <a:p>
            <a:pPr>
              <a:defRPr/>
            </a:pPr>
            <a:endParaRPr lang="en-US" altLang="en-US"/>
          </a:p>
        </p:txBody>
      </p:sp>
      <p:sp>
        <p:nvSpPr>
          <p:cNvPr id="10547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57" tIns="48328" rIns="96657" bIns="48328" numCol="1" anchor="b" anchorCtr="0" compatLnSpc="1">
            <a:prstTxWarp prst="textNoShape">
              <a:avLst/>
            </a:prstTxWarp>
          </a:bodyPr>
          <a:lstStyle>
            <a:lvl1pPr algn="r">
              <a:defRPr sz="1300">
                <a:solidFill>
                  <a:schemeClr val="tx1"/>
                </a:solidFill>
              </a:defRPr>
            </a:lvl1pPr>
          </a:lstStyle>
          <a:p>
            <a:pPr>
              <a:defRPr/>
            </a:pPr>
            <a:fld id="{0B2F7CE2-82FC-4367-A039-6021A2C2E08F}" type="slidenum">
              <a:rPr lang="en-US" altLang="en-US"/>
              <a:pPr>
                <a:defRPr/>
              </a:pPr>
              <a:t>‹#›</a:t>
            </a:fld>
            <a:endParaRPr lang="en-US" altLang="en-US"/>
          </a:p>
        </p:txBody>
      </p:sp>
    </p:spTree>
    <p:extLst>
      <p:ext uri="{BB962C8B-B14F-4D97-AF65-F5344CB8AC3E}">
        <p14:creationId xmlns:p14="http://schemas.microsoft.com/office/powerpoint/2010/main" val="686238566"/>
      </p:ext>
    </p:extLst>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i="1" kern="1200" dirty="0" err="1" smtClean="0">
                <a:solidFill>
                  <a:schemeClr val="tx1"/>
                </a:solidFill>
                <a:effectLst/>
                <a:latin typeface="Arial" charset="0"/>
                <a:ea typeface="+mn-ea"/>
                <a:cs typeface="Arial" charset="0"/>
              </a:rPr>
              <a:t>Worldpay</a:t>
            </a:r>
            <a:r>
              <a:rPr lang="en-GB" sz="1200" i="1" kern="1200" dirty="0" smtClean="0">
                <a:solidFill>
                  <a:schemeClr val="tx1"/>
                </a:solidFill>
                <a:effectLst/>
                <a:latin typeface="Arial" charset="0"/>
                <a:ea typeface="+mn-ea"/>
                <a:cs typeface="Arial" charset="0"/>
              </a:rPr>
              <a:t>, </a:t>
            </a:r>
            <a:r>
              <a:rPr lang="en-GB" sz="1200" i="1" kern="1200" dirty="0" err="1" smtClean="0">
                <a:solidFill>
                  <a:schemeClr val="tx1"/>
                </a:solidFill>
                <a:effectLst/>
                <a:latin typeface="Arial" charset="0"/>
                <a:ea typeface="+mn-ea"/>
                <a:cs typeface="Arial" charset="0"/>
              </a:rPr>
              <a:t>IntelliQA</a:t>
            </a:r>
            <a:r>
              <a:rPr lang="en-GB" sz="1200" i="1" kern="1200" dirty="0" smtClean="0">
                <a:solidFill>
                  <a:schemeClr val="tx1"/>
                </a:solidFill>
                <a:effectLst/>
                <a:latin typeface="Arial" charset="0"/>
                <a:ea typeface="+mn-ea"/>
                <a:cs typeface="Arial" charset="0"/>
              </a:rPr>
              <a:t> and Tasktop jointly present </a:t>
            </a:r>
            <a:r>
              <a:rPr lang="en-GB" sz="1200" i="1" kern="1200" dirty="0" err="1" smtClean="0">
                <a:solidFill>
                  <a:schemeClr val="tx1"/>
                </a:solidFill>
                <a:effectLst/>
                <a:latin typeface="Arial" charset="0"/>
                <a:ea typeface="+mn-ea"/>
                <a:cs typeface="Arial" charset="0"/>
              </a:rPr>
              <a:t>Worldpay’s</a:t>
            </a:r>
            <a:r>
              <a:rPr lang="en-GB" sz="1200" i="1" kern="1200" dirty="0" smtClean="0">
                <a:solidFill>
                  <a:schemeClr val="tx1"/>
                </a:solidFill>
                <a:effectLst/>
                <a:latin typeface="Arial" charset="0"/>
                <a:ea typeface="+mn-ea"/>
                <a:cs typeface="Arial" charset="0"/>
              </a:rPr>
              <a:t> transformational DevOps journey to eliminate silos. The key theme for the presentation is </a:t>
            </a:r>
            <a:r>
              <a:rPr lang="en-GB" sz="1200" kern="1200" dirty="0" smtClean="0">
                <a:solidFill>
                  <a:schemeClr val="tx1"/>
                </a:solidFill>
                <a:effectLst/>
                <a:latin typeface="Arial" charset="0"/>
                <a:ea typeface="+mn-ea"/>
                <a:cs typeface="Arial" charset="0"/>
              </a:rPr>
              <a:t>Cost vs. Speed. From a value stream integration perspective we’ll also discuss how the on-going initiative addresses Fragile vs. Resilient practices. The journey, not without its challenges, commenced three years ago, and we would at this point like to share our lessons learnt with the community and share our knowledge and experience. The next phase of the project is to incorporate Service Management within the DevOps Value Stream.</a:t>
            </a:r>
          </a:p>
          <a:p>
            <a:endParaRPr lang="en-US" dirty="0"/>
          </a:p>
        </p:txBody>
      </p:sp>
      <p:sp>
        <p:nvSpPr>
          <p:cNvPr id="4" name="Header Placeholder 3"/>
          <p:cNvSpPr>
            <a:spLocks noGrp="1"/>
          </p:cNvSpPr>
          <p:nvPr>
            <p:ph type="hdr" sz="quarter" idx="10"/>
          </p:nvPr>
        </p:nvSpPr>
        <p:spPr/>
        <p:txBody>
          <a:bodyPr/>
          <a:lstStyle/>
          <a:p>
            <a:pPr>
              <a:defRPr/>
            </a:pPr>
            <a:r>
              <a:rPr lang="en-US" altLang="en-US" smtClean="0"/>
              <a:t>Tasktop Training</a:t>
            </a:r>
            <a:endParaRPr lang="en-US" altLang="en-US" dirty="0"/>
          </a:p>
        </p:txBody>
      </p:sp>
      <p:sp>
        <p:nvSpPr>
          <p:cNvPr id="5" name="Slide Number Placeholder 4"/>
          <p:cNvSpPr>
            <a:spLocks noGrp="1"/>
          </p:cNvSpPr>
          <p:nvPr>
            <p:ph type="sldNum" sz="quarter" idx="11"/>
          </p:nvPr>
        </p:nvSpPr>
        <p:spPr/>
        <p:txBody>
          <a:bodyPr/>
          <a:lstStyle/>
          <a:p>
            <a:pPr>
              <a:defRPr/>
            </a:pPr>
            <a:fld id="{0B2F7CE2-82FC-4367-A039-6021A2C2E08F}" type="slidenum">
              <a:rPr lang="en-US" altLang="en-US" smtClean="0"/>
              <a:pPr>
                <a:defRPr/>
              </a:pPr>
              <a:t>1</a:t>
            </a:fld>
            <a:endParaRPr lang="en-US" altLang="en-US"/>
          </a:p>
        </p:txBody>
      </p:sp>
    </p:spTree>
    <p:extLst>
      <p:ext uri="{BB962C8B-B14F-4D97-AF65-F5344CB8AC3E}">
        <p14:creationId xmlns:p14="http://schemas.microsoft.com/office/powerpoint/2010/main" val="1854615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i="1" kern="1200" dirty="0" err="1" smtClean="0">
                <a:solidFill>
                  <a:schemeClr val="tx1"/>
                </a:solidFill>
                <a:effectLst/>
                <a:latin typeface="Arial" charset="0"/>
                <a:ea typeface="+mn-ea"/>
                <a:cs typeface="Arial" charset="0"/>
              </a:rPr>
              <a:t>Worldpay</a:t>
            </a:r>
            <a:r>
              <a:rPr lang="en-GB" sz="1200" i="1" kern="1200" dirty="0" smtClean="0">
                <a:solidFill>
                  <a:schemeClr val="tx1"/>
                </a:solidFill>
                <a:effectLst/>
                <a:latin typeface="Arial" charset="0"/>
                <a:ea typeface="+mn-ea"/>
                <a:cs typeface="Arial" charset="0"/>
              </a:rPr>
              <a:t>, </a:t>
            </a:r>
            <a:r>
              <a:rPr lang="en-GB" sz="1200" i="1" kern="1200" dirty="0" err="1" smtClean="0">
                <a:solidFill>
                  <a:schemeClr val="tx1"/>
                </a:solidFill>
                <a:effectLst/>
                <a:latin typeface="Arial" charset="0"/>
                <a:ea typeface="+mn-ea"/>
                <a:cs typeface="Arial" charset="0"/>
              </a:rPr>
              <a:t>IntelliQA</a:t>
            </a:r>
            <a:r>
              <a:rPr lang="en-GB" sz="1200" i="1" kern="1200" dirty="0" smtClean="0">
                <a:solidFill>
                  <a:schemeClr val="tx1"/>
                </a:solidFill>
                <a:effectLst/>
                <a:latin typeface="Arial" charset="0"/>
                <a:ea typeface="+mn-ea"/>
                <a:cs typeface="Arial" charset="0"/>
              </a:rPr>
              <a:t> and Tasktop jointly present </a:t>
            </a:r>
            <a:r>
              <a:rPr lang="en-GB" sz="1200" i="1" kern="1200" dirty="0" err="1" smtClean="0">
                <a:solidFill>
                  <a:schemeClr val="tx1"/>
                </a:solidFill>
                <a:effectLst/>
                <a:latin typeface="Arial" charset="0"/>
                <a:ea typeface="+mn-ea"/>
                <a:cs typeface="Arial" charset="0"/>
              </a:rPr>
              <a:t>Worldpay’s</a:t>
            </a:r>
            <a:r>
              <a:rPr lang="en-GB" sz="1200" i="1" kern="1200" dirty="0" smtClean="0">
                <a:solidFill>
                  <a:schemeClr val="tx1"/>
                </a:solidFill>
                <a:effectLst/>
                <a:latin typeface="Arial" charset="0"/>
                <a:ea typeface="+mn-ea"/>
                <a:cs typeface="Arial" charset="0"/>
              </a:rPr>
              <a:t> transformational DevOps journey to eliminate silos. The key theme for the presentation is </a:t>
            </a:r>
            <a:r>
              <a:rPr lang="en-GB" sz="1200" kern="1200" dirty="0" smtClean="0">
                <a:solidFill>
                  <a:schemeClr val="tx1"/>
                </a:solidFill>
                <a:effectLst/>
                <a:latin typeface="Arial" charset="0"/>
                <a:ea typeface="+mn-ea"/>
                <a:cs typeface="Arial" charset="0"/>
              </a:rPr>
              <a:t>Cost vs. Speed. From a value stream integration perspective we’ll also discuss how the on-going initiative addresses Fragile vs. Resilient practices. The journey, not without its challenges, commenced three years ago, and we would at this point like to share our lessons learnt with the community and share our knowledge and experience. The next phase of the project is to incorporate Service Management within the DevOps Value Stream.</a:t>
            </a:r>
          </a:p>
          <a:p>
            <a:endParaRPr lang="en-US" dirty="0"/>
          </a:p>
        </p:txBody>
      </p:sp>
      <p:sp>
        <p:nvSpPr>
          <p:cNvPr id="4" name="Header Placeholder 3"/>
          <p:cNvSpPr>
            <a:spLocks noGrp="1"/>
          </p:cNvSpPr>
          <p:nvPr>
            <p:ph type="hdr" sz="quarter" idx="10"/>
          </p:nvPr>
        </p:nvSpPr>
        <p:spPr/>
        <p:txBody>
          <a:bodyPr/>
          <a:lstStyle/>
          <a:p>
            <a:pPr>
              <a:defRPr/>
            </a:pPr>
            <a:r>
              <a:rPr lang="en-US" altLang="en-US" smtClean="0"/>
              <a:t>Tasktop Training</a:t>
            </a:r>
            <a:endParaRPr lang="en-US" altLang="en-US" dirty="0"/>
          </a:p>
        </p:txBody>
      </p:sp>
      <p:sp>
        <p:nvSpPr>
          <p:cNvPr id="5" name="Slide Number Placeholder 4"/>
          <p:cNvSpPr>
            <a:spLocks noGrp="1"/>
          </p:cNvSpPr>
          <p:nvPr>
            <p:ph type="sldNum" sz="quarter" idx="11"/>
          </p:nvPr>
        </p:nvSpPr>
        <p:spPr/>
        <p:txBody>
          <a:bodyPr/>
          <a:lstStyle/>
          <a:p>
            <a:pPr>
              <a:defRPr/>
            </a:pPr>
            <a:fld id="{0B2F7CE2-82FC-4367-A039-6021A2C2E08F}" type="slidenum">
              <a:rPr lang="en-US" altLang="en-US" smtClean="0"/>
              <a:pPr>
                <a:defRPr/>
              </a:pPr>
              <a:t>12</a:t>
            </a:fld>
            <a:endParaRPr lang="en-US" altLang="en-US"/>
          </a:p>
        </p:txBody>
      </p:sp>
    </p:spTree>
    <p:extLst>
      <p:ext uri="{BB962C8B-B14F-4D97-AF65-F5344CB8AC3E}">
        <p14:creationId xmlns:p14="http://schemas.microsoft.com/office/powerpoint/2010/main" val="1248057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i="1" kern="1200" dirty="0" err="1" smtClean="0">
                <a:solidFill>
                  <a:schemeClr val="tx1"/>
                </a:solidFill>
                <a:effectLst/>
                <a:latin typeface="Arial" charset="0"/>
                <a:ea typeface="+mn-ea"/>
                <a:cs typeface="Arial" charset="0"/>
              </a:rPr>
              <a:t>Worldpay</a:t>
            </a:r>
            <a:r>
              <a:rPr lang="en-GB" sz="1200" i="1" kern="1200" dirty="0" smtClean="0">
                <a:solidFill>
                  <a:schemeClr val="tx1"/>
                </a:solidFill>
                <a:effectLst/>
                <a:latin typeface="Arial" charset="0"/>
                <a:ea typeface="+mn-ea"/>
                <a:cs typeface="Arial" charset="0"/>
              </a:rPr>
              <a:t>, </a:t>
            </a:r>
            <a:r>
              <a:rPr lang="en-GB" sz="1200" i="1" kern="1200" dirty="0" err="1" smtClean="0">
                <a:solidFill>
                  <a:schemeClr val="tx1"/>
                </a:solidFill>
                <a:effectLst/>
                <a:latin typeface="Arial" charset="0"/>
                <a:ea typeface="+mn-ea"/>
                <a:cs typeface="Arial" charset="0"/>
              </a:rPr>
              <a:t>IntelliQA</a:t>
            </a:r>
            <a:r>
              <a:rPr lang="en-GB" sz="1200" i="1" kern="1200" dirty="0" smtClean="0">
                <a:solidFill>
                  <a:schemeClr val="tx1"/>
                </a:solidFill>
                <a:effectLst/>
                <a:latin typeface="Arial" charset="0"/>
                <a:ea typeface="+mn-ea"/>
                <a:cs typeface="Arial" charset="0"/>
              </a:rPr>
              <a:t> and Tasktop jointly present </a:t>
            </a:r>
            <a:r>
              <a:rPr lang="en-GB" sz="1200" i="1" kern="1200" dirty="0" err="1" smtClean="0">
                <a:solidFill>
                  <a:schemeClr val="tx1"/>
                </a:solidFill>
                <a:effectLst/>
                <a:latin typeface="Arial" charset="0"/>
                <a:ea typeface="+mn-ea"/>
                <a:cs typeface="Arial" charset="0"/>
              </a:rPr>
              <a:t>Worldpay’s</a:t>
            </a:r>
            <a:r>
              <a:rPr lang="en-GB" sz="1200" i="1" kern="1200" dirty="0" smtClean="0">
                <a:solidFill>
                  <a:schemeClr val="tx1"/>
                </a:solidFill>
                <a:effectLst/>
                <a:latin typeface="Arial" charset="0"/>
                <a:ea typeface="+mn-ea"/>
                <a:cs typeface="Arial" charset="0"/>
              </a:rPr>
              <a:t> transformational DevOps journey to eliminate silos. The key theme for the presentation is </a:t>
            </a:r>
            <a:r>
              <a:rPr lang="en-GB" sz="1200" kern="1200" dirty="0" smtClean="0">
                <a:solidFill>
                  <a:schemeClr val="tx1"/>
                </a:solidFill>
                <a:effectLst/>
                <a:latin typeface="Arial" charset="0"/>
                <a:ea typeface="+mn-ea"/>
                <a:cs typeface="Arial" charset="0"/>
              </a:rPr>
              <a:t>Cost vs. Speed. From a value stream integration perspective we’ll also discuss how the on-going initiative addresses Fragile vs. Resilient practices. The journey, not without its challenges, commenced three years ago, and we would at this point like to share our lessons learnt with the community and share our knowledge and experience. The next phase of the project is to incorporate Service Management within the DevOps Value Stream.</a:t>
            </a:r>
          </a:p>
          <a:p>
            <a:endParaRPr lang="en-US" dirty="0"/>
          </a:p>
        </p:txBody>
      </p:sp>
      <p:sp>
        <p:nvSpPr>
          <p:cNvPr id="4" name="Header Placeholder 3"/>
          <p:cNvSpPr>
            <a:spLocks noGrp="1"/>
          </p:cNvSpPr>
          <p:nvPr>
            <p:ph type="hdr" sz="quarter" idx="10"/>
          </p:nvPr>
        </p:nvSpPr>
        <p:spPr/>
        <p:txBody>
          <a:bodyPr/>
          <a:lstStyle/>
          <a:p>
            <a:pPr>
              <a:defRPr/>
            </a:pPr>
            <a:r>
              <a:rPr lang="en-US" altLang="en-US" smtClean="0"/>
              <a:t>Tasktop Training</a:t>
            </a:r>
            <a:endParaRPr lang="en-US" altLang="en-US" dirty="0"/>
          </a:p>
        </p:txBody>
      </p:sp>
      <p:sp>
        <p:nvSpPr>
          <p:cNvPr id="5" name="Slide Number Placeholder 4"/>
          <p:cNvSpPr>
            <a:spLocks noGrp="1"/>
          </p:cNvSpPr>
          <p:nvPr>
            <p:ph type="sldNum" sz="quarter" idx="11"/>
          </p:nvPr>
        </p:nvSpPr>
        <p:spPr/>
        <p:txBody>
          <a:bodyPr/>
          <a:lstStyle/>
          <a:p>
            <a:pPr>
              <a:defRPr/>
            </a:pPr>
            <a:fld id="{0B2F7CE2-82FC-4367-A039-6021A2C2E08F}" type="slidenum">
              <a:rPr lang="en-US" altLang="en-US" smtClean="0"/>
              <a:pPr>
                <a:defRPr/>
              </a:pPr>
              <a:t>2</a:t>
            </a:fld>
            <a:endParaRPr lang="en-US" altLang="en-US"/>
          </a:p>
        </p:txBody>
      </p:sp>
    </p:spTree>
    <p:extLst>
      <p:ext uri="{BB962C8B-B14F-4D97-AF65-F5344CB8AC3E}">
        <p14:creationId xmlns:p14="http://schemas.microsoft.com/office/powerpoint/2010/main" val="140287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altLang="en-US" smtClean="0"/>
              <a:t>Tasktop Training</a:t>
            </a:r>
            <a:endParaRPr lang="en-US" altLang="en-US" dirty="0"/>
          </a:p>
        </p:txBody>
      </p:sp>
      <p:sp>
        <p:nvSpPr>
          <p:cNvPr id="5" name="Slide Number Placeholder 4"/>
          <p:cNvSpPr>
            <a:spLocks noGrp="1"/>
          </p:cNvSpPr>
          <p:nvPr>
            <p:ph type="sldNum" sz="quarter" idx="11"/>
          </p:nvPr>
        </p:nvSpPr>
        <p:spPr/>
        <p:txBody>
          <a:bodyPr/>
          <a:lstStyle/>
          <a:p>
            <a:pPr>
              <a:defRPr/>
            </a:pPr>
            <a:fld id="{0B2F7CE2-82FC-4367-A039-6021A2C2E08F}" type="slidenum">
              <a:rPr lang="en-US" altLang="en-US" smtClean="0"/>
              <a:pPr>
                <a:defRPr/>
              </a:pPr>
              <a:t>3</a:t>
            </a:fld>
            <a:endParaRPr lang="en-US" altLang="en-US"/>
          </a:p>
        </p:txBody>
      </p:sp>
    </p:spTree>
    <p:extLst>
      <p:ext uri="{BB962C8B-B14F-4D97-AF65-F5344CB8AC3E}">
        <p14:creationId xmlns:p14="http://schemas.microsoft.com/office/powerpoint/2010/main" val="390647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altLang="en-US" smtClean="0"/>
              <a:t>Tasktop Training</a:t>
            </a:r>
            <a:endParaRPr lang="en-US" altLang="en-US" dirty="0"/>
          </a:p>
        </p:txBody>
      </p:sp>
      <p:sp>
        <p:nvSpPr>
          <p:cNvPr id="5" name="Slide Number Placeholder 4"/>
          <p:cNvSpPr>
            <a:spLocks noGrp="1"/>
          </p:cNvSpPr>
          <p:nvPr>
            <p:ph type="sldNum" sz="quarter" idx="11"/>
          </p:nvPr>
        </p:nvSpPr>
        <p:spPr/>
        <p:txBody>
          <a:bodyPr/>
          <a:lstStyle/>
          <a:p>
            <a:pPr>
              <a:defRPr/>
            </a:pPr>
            <a:fld id="{0B2F7CE2-82FC-4367-A039-6021A2C2E08F}" type="slidenum">
              <a:rPr lang="en-US" altLang="en-US" smtClean="0"/>
              <a:pPr>
                <a:defRPr/>
              </a:pPr>
              <a:t>4</a:t>
            </a:fld>
            <a:endParaRPr lang="en-US" altLang="en-US"/>
          </a:p>
        </p:txBody>
      </p:sp>
    </p:spTree>
    <p:extLst>
      <p:ext uri="{BB962C8B-B14F-4D97-AF65-F5344CB8AC3E}">
        <p14:creationId xmlns:p14="http://schemas.microsoft.com/office/powerpoint/2010/main" val="1355431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Consumerism </a:t>
            </a:r>
            <a:r>
              <a:rPr lang="mr-IN" dirty="0" smtClean="0"/>
              <a:t>–</a:t>
            </a:r>
            <a:r>
              <a:rPr lang="en-US" dirty="0" smtClean="0"/>
              <a:t> customers</a:t>
            </a:r>
            <a:r>
              <a:rPr lang="en-US" baseline="0" dirty="0" smtClean="0"/>
              <a:t> expecting similar level of flexibility in payment methods as with other (personally) consumed services</a:t>
            </a:r>
            <a:endParaRPr lang="en-US" dirty="0" smtClean="0"/>
          </a:p>
          <a:p>
            <a:endParaRPr lang="en-GB" dirty="0" smtClean="0"/>
          </a:p>
          <a:p>
            <a:r>
              <a:rPr lang="en-GB" dirty="0" smtClean="0"/>
              <a:t> Want to move from legacy software </a:t>
            </a:r>
          </a:p>
          <a:p>
            <a:r>
              <a:rPr lang="en-GB" dirty="0" smtClean="0"/>
              <a:t> WorldPay divested from RBS in 2009. This presented us with an opportunity to move away from our legacy processing platform.</a:t>
            </a:r>
          </a:p>
          <a:p>
            <a:r>
              <a:rPr lang="en-GB" dirty="0" smtClean="0"/>
              <a:t> Built from scratch—with a particular focus around the merchant (our customers). We have designed the systems to be customer centric. We will be able to deliver unrivalled insights into every trade and transaction – helping our partners prosper and understand their customers even better. And build a customer-centric, technology scalable platform that is flexible, adaptable, responsive: equipping us for the spending habits of tomorrow, as well as today</a:t>
            </a:r>
          </a:p>
          <a:p>
            <a:endParaRPr lang="en-GB" dirty="0" smtClean="0"/>
          </a:p>
          <a:p>
            <a:r>
              <a:rPr lang="en-GB" dirty="0" smtClean="0"/>
              <a:t> The new platform is designed around payments, not just cards – so we can cater to every emerging trend in a fraction of the time it takes now.  And for the first time in our history, we won't need any help from an RBS system to sign up new customers – a legacy we are proud to call time on</a:t>
            </a:r>
          </a:p>
          <a:p>
            <a:endParaRPr lang="en-US" dirty="0"/>
          </a:p>
        </p:txBody>
      </p:sp>
      <p:sp>
        <p:nvSpPr>
          <p:cNvPr id="4" name="Header Placeholder 3"/>
          <p:cNvSpPr>
            <a:spLocks noGrp="1"/>
          </p:cNvSpPr>
          <p:nvPr>
            <p:ph type="hdr" sz="quarter" idx="10"/>
          </p:nvPr>
        </p:nvSpPr>
        <p:spPr/>
        <p:txBody>
          <a:bodyPr/>
          <a:lstStyle/>
          <a:p>
            <a:pPr>
              <a:defRPr/>
            </a:pPr>
            <a:r>
              <a:rPr lang="en-US" altLang="en-US" smtClean="0"/>
              <a:t>Tasktop Training</a:t>
            </a:r>
            <a:endParaRPr lang="en-US" altLang="en-US" dirty="0"/>
          </a:p>
        </p:txBody>
      </p:sp>
      <p:sp>
        <p:nvSpPr>
          <p:cNvPr id="5" name="Slide Number Placeholder 4"/>
          <p:cNvSpPr>
            <a:spLocks noGrp="1"/>
          </p:cNvSpPr>
          <p:nvPr>
            <p:ph type="sldNum" sz="quarter" idx="11"/>
          </p:nvPr>
        </p:nvSpPr>
        <p:spPr/>
        <p:txBody>
          <a:bodyPr/>
          <a:lstStyle/>
          <a:p>
            <a:pPr>
              <a:defRPr/>
            </a:pPr>
            <a:fld id="{0B2F7CE2-82FC-4367-A039-6021A2C2E08F}" type="slidenum">
              <a:rPr lang="en-US" altLang="en-US" smtClean="0"/>
              <a:pPr>
                <a:defRPr/>
              </a:pPr>
              <a:t>5</a:t>
            </a:fld>
            <a:endParaRPr lang="en-US" altLang="en-US"/>
          </a:p>
        </p:txBody>
      </p:sp>
    </p:spTree>
    <p:extLst>
      <p:ext uri="{BB962C8B-B14F-4D97-AF65-F5344CB8AC3E}">
        <p14:creationId xmlns:p14="http://schemas.microsoft.com/office/powerpoint/2010/main" val="727145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baseline="0" dirty="0" smtClean="0">
                <a:sym typeface="Wingdings"/>
              </a:rPr>
              <a:t>The NAP platform is key in </a:t>
            </a:r>
            <a:r>
              <a:rPr lang="en-US" baseline="0" dirty="0" err="1" smtClean="0">
                <a:sym typeface="Wingdings"/>
              </a:rPr>
              <a:t>realising</a:t>
            </a:r>
            <a:r>
              <a:rPr lang="en-US" baseline="0" dirty="0" smtClean="0">
                <a:sym typeface="Wingdings"/>
              </a:rPr>
              <a:t> WorldPay’s ambition to achieve total independence from RBS, and the fact it is now ‘live’ represents </a:t>
            </a:r>
            <a:r>
              <a:rPr lang="en-GB" dirty="0" smtClean="0">
                <a:effectLst/>
              </a:rPr>
              <a:t>a huge moment in this mission and demonstrates our leadership from the front in a fast-changing industry.  However, it was not an easy project—and</a:t>
            </a:r>
            <a:r>
              <a:rPr lang="en-GB" baseline="0" dirty="0" smtClean="0">
                <a:effectLst/>
              </a:rPr>
              <a:t> in many ways could be deemed as a number of projects rolled into one. During our journey along the project roadmap it was critical that we align our ambitions with the business expectations. We worked hard to ensure our journey met the expectations and needs of all our teams</a:t>
            </a:r>
            <a:endParaRPr lang="en-GB" dirty="0" smtClean="0">
              <a:effectLst/>
            </a:endParaRPr>
          </a:p>
          <a:p>
            <a:pPr marL="171450" indent="-171450">
              <a:buFontTx/>
              <a:buChar char="-"/>
            </a:pPr>
            <a:endParaRPr lang="en-US" baseline="0" dirty="0" smtClean="0">
              <a:sym typeface="Wingdings"/>
            </a:endParaRPr>
          </a:p>
          <a:p>
            <a:pPr marL="171450" indent="-171450">
              <a:buFontTx/>
              <a:buChar char="-"/>
            </a:pPr>
            <a:r>
              <a:rPr lang="en-US" baseline="0" dirty="0" smtClean="0">
                <a:sym typeface="Wingdings"/>
              </a:rPr>
              <a:t>Business Goals:</a:t>
            </a:r>
          </a:p>
          <a:p>
            <a:pPr marL="628650" lvl="1" indent="-171450">
              <a:buFontTx/>
              <a:buChar char="-"/>
            </a:pPr>
            <a:r>
              <a:rPr lang="en-GB" baseline="0" dirty="0" smtClean="0">
                <a:sym typeface="Wingdings"/>
              </a:rPr>
              <a:t>Seamless transition for our customers</a:t>
            </a:r>
          </a:p>
          <a:p>
            <a:pPr marL="628650" lvl="1" indent="-171450">
              <a:buFontTx/>
              <a:buChar char="-"/>
            </a:pPr>
            <a:r>
              <a:rPr lang="en-GB" baseline="0" dirty="0" smtClean="0">
                <a:sym typeface="Wingdings"/>
              </a:rPr>
              <a:t>Staff supported through the transition</a:t>
            </a:r>
          </a:p>
          <a:p>
            <a:pPr marL="628650" lvl="1" indent="-171450">
              <a:buFontTx/>
              <a:buChar char="-"/>
            </a:pPr>
            <a:r>
              <a:rPr lang="en-GB" baseline="0" dirty="0" smtClean="0">
                <a:sym typeface="Wingdings"/>
              </a:rPr>
              <a:t>Minimal business disruption to current services</a:t>
            </a:r>
          </a:p>
          <a:p>
            <a:pPr marL="628650" lvl="1" indent="-171450">
              <a:buFontTx/>
              <a:buChar char="-"/>
            </a:pPr>
            <a:endParaRPr lang="en-GB" baseline="0" dirty="0" smtClean="0">
              <a:sym typeface="Wingdings"/>
            </a:endParaRPr>
          </a:p>
          <a:p>
            <a:pPr marL="171450" lvl="0" indent="-171450">
              <a:buFontTx/>
              <a:buChar char="-"/>
            </a:pPr>
            <a:r>
              <a:rPr lang="en-GB" baseline="0" dirty="0" smtClean="0">
                <a:sym typeface="Wingdings"/>
              </a:rPr>
              <a:t>Plan the changes:</a:t>
            </a:r>
          </a:p>
          <a:p>
            <a:pPr marL="628650" lvl="1" indent="-171450">
              <a:buFontTx/>
              <a:buChar char="-"/>
            </a:pPr>
            <a:r>
              <a:rPr lang="en-GB" baseline="0" dirty="0" smtClean="0">
                <a:sym typeface="Wingdings"/>
              </a:rPr>
              <a:t>Comprehensive planning through all business units, the engineering, test, implementation, application support was absolutely necessary in order to meet the expectations of the business whilst meeting our targets. We achieved this monumental task through a phased build/implementation process.</a:t>
            </a:r>
          </a:p>
          <a:p>
            <a:pPr marL="628650" lvl="1" indent="-171450">
              <a:buFontTx/>
              <a:buChar char="-"/>
            </a:pPr>
            <a:endParaRPr lang="en-GB" baseline="0" dirty="0" smtClean="0">
              <a:sym typeface="Wingdings"/>
            </a:endParaRPr>
          </a:p>
          <a:p>
            <a:pPr marL="171450" lvl="0" indent="-171450">
              <a:buFontTx/>
              <a:buChar char="-"/>
            </a:pPr>
            <a:r>
              <a:rPr lang="en-GB" baseline="0" dirty="0" smtClean="0">
                <a:sym typeface="Wingdings"/>
              </a:rPr>
              <a:t>Phased build &amp; Implementation:</a:t>
            </a:r>
          </a:p>
          <a:p>
            <a:pPr marL="628650" lvl="1" indent="-171450">
              <a:buFontTx/>
              <a:buChar char="-"/>
            </a:pPr>
            <a:r>
              <a:rPr lang="en-GB" baseline="0" dirty="0" smtClean="0">
                <a:sym typeface="Wingdings"/>
              </a:rPr>
              <a:t>As I mentioned previously, the NAP project itself could be regarded as a number individual projects rolled into one. This in itself entails a large amount of data, development and planning. In order to mitigate the impact to business service, and phase the delivery of our acquiring platform, we phased development work, code delivery and implementation  into live against a categorisation of our customer book using their characteristics, functionality utilised and their ‘receptiveness’ to change.</a:t>
            </a:r>
          </a:p>
          <a:p>
            <a:pPr marL="628650" lvl="1" indent="-171450">
              <a:buFontTx/>
              <a:buChar char="-"/>
            </a:pPr>
            <a:endParaRPr lang="en-GB" baseline="0" dirty="0" smtClean="0">
              <a:sym typeface="Wingdings"/>
            </a:endParaRPr>
          </a:p>
          <a:p>
            <a:pPr marL="171450" lvl="0" indent="-171450">
              <a:buFontTx/>
              <a:buChar char="-"/>
            </a:pPr>
            <a:r>
              <a:rPr lang="en-GB" baseline="0" dirty="0" smtClean="0">
                <a:sym typeface="Wingdings"/>
              </a:rPr>
              <a:t>Migration:</a:t>
            </a:r>
          </a:p>
          <a:p>
            <a:pPr marL="628650" lvl="1" indent="-171450">
              <a:buFontTx/>
              <a:buChar char="-"/>
            </a:pPr>
            <a:r>
              <a:rPr lang="en-GB" baseline="0" dirty="0" smtClean="0">
                <a:sym typeface="Wingdings"/>
              </a:rPr>
              <a:t>Finally, on completion of implementation completed and we were able to board merchants, exercising our full customer support and APS teams and ensuring system stability, we utilised the same process of categorisation in order to run phased migrations—these are due to take place this year.</a:t>
            </a:r>
          </a:p>
          <a:p>
            <a:pPr marL="628650" lvl="1" indent="-171450">
              <a:buFontTx/>
              <a:buChar char="-"/>
            </a:pPr>
            <a:endParaRPr lang="en-GB" baseline="0" dirty="0" smtClean="0">
              <a:sym typeface="Wingdings"/>
            </a:endParaRPr>
          </a:p>
          <a:p>
            <a:pPr marL="628650" lvl="1" indent="-171450">
              <a:buFontTx/>
              <a:buChar char="-"/>
            </a:pPr>
            <a:endParaRPr lang="en-GB" baseline="0" dirty="0" smtClean="0">
              <a:sym typeface="Wingdings"/>
            </a:endParaRPr>
          </a:p>
          <a:p>
            <a:pPr marL="628650" lvl="1" indent="-171450">
              <a:buFontTx/>
              <a:buChar char="-"/>
            </a:pPr>
            <a:endParaRPr lang="en-GB" baseline="0" dirty="0" smtClean="0">
              <a:sym typeface="Wingdings"/>
            </a:endParaRPr>
          </a:p>
          <a:p>
            <a:pPr marL="628650" lvl="1" indent="-171450">
              <a:buFontTx/>
              <a:buChar char="-"/>
            </a:pPr>
            <a:endParaRPr lang="en-GB" baseline="0" dirty="0" smtClean="0">
              <a:sym typeface="Wingdings"/>
            </a:endParaRPr>
          </a:p>
          <a:p>
            <a:pPr marL="171450" lvl="0" indent="-171450">
              <a:buFontTx/>
              <a:buChar char="-"/>
            </a:pPr>
            <a:endParaRPr lang="en-GB" baseline="0" dirty="0" smtClean="0">
              <a:sym typeface="Wingdings"/>
            </a:endParaRPr>
          </a:p>
          <a:p>
            <a:pPr marL="628650" lvl="1" indent="-171450">
              <a:buFontTx/>
              <a:buChar char="-"/>
            </a:pPr>
            <a:endParaRPr lang="en-US" baseline="0" dirty="0" smtClean="0">
              <a:sym typeface="Wingdings"/>
            </a:endParaRPr>
          </a:p>
        </p:txBody>
      </p:sp>
      <p:sp>
        <p:nvSpPr>
          <p:cNvPr id="4" name="Header Placeholder 3"/>
          <p:cNvSpPr>
            <a:spLocks noGrp="1"/>
          </p:cNvSpPr>
          <p:nvPr>
            <p:ph type="hdr" sz="quarter" idx="10"/>
          </p:nvPr>
        </p:nvSpPr>
        <p:spPr/>
        <p:txBody>
          <a:bodyPr/>
          <a:lstStyle/>
          <a:p>
            <a:pPr>
              <a:defRPr/>
            </a:pPr>
            <a:r>
              <a:rPr lang="en-US" altLang="en-US" smtClean="0"/>
              <a:t>Tasktop Training</a:t>
            </a:r>
            <a:endParaRPr lang="en-US" altLang="en-US" dirty="0"/>
          </a:p>
        </p:txBody>
      </p:sp>
      <p:sp>
        <p:nvSpPr>
          <p:cNvPr id="5" name="Slide Number Placeholder 4"/>
          <p:cNvSpPr>
            <a:spLocks noGrp="1"/>
          </p:cNvSpPr>
          <p:nvPr>
            <p:ph type="sldNum" sz="quarter" idx="11"/>
          </p:nvPr>
        </p:nvSpPr>
        <p:spPr/>
        <p:txBody>
          <a:bodyPr/>
          <a:lstStyle/>
          <a:p>
            <a:pPr>
              <a:defRPr/>
            </a:pPr>
            <a:fld id="{0B2F7CE2-82FC-4367-A039-6021A2C2E08F}" type="slidenum">
              <a:rPr lang="en-US" altLang="en-US" smtClean="0"/>
              <a:pPr>
                <a:defRPr/>
              </a:pPr>
              <a:t>7</a:t>
            </a:fld>
            <a:endParaRPr lang="en-US" altLang="en-US"/>
          </a:p>
        </p:txBody>
      </p:sp>
    </p:spTree>
    <p:extLst>
      <p:ext uri="{BB962C8B-B14F-4D97-AF65-F5344CB8AC3E}">
        <p14:creationId xmlns:p14="http://schemas.microsoft.com/office/powerpoint/2010/main" val="1879191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challenges did we face?</a:t>
            </a:r>
          </a:p>
          <a:p>
            <a:endParaRPr lang="en-US" dirty="0" smtClean="0"/>
          </a:p>
          <a:p>
            <a:r>
              <a:rPr lang="en-US" dirty="0" smtClean="0"/>
              <a:t>The</a:t>
            </a:r>
            <a:r>
              <a:rPr lang="en-US" baseline="0" dirty="0" smtClean="0"/>
              <a:t> sheer size of the project exacerbated the traditional challenges of a waterfall style project. Long feedback loops, requirements and design changes, increased testing and human resource costs. This was partially alleviated by phased delivery, however the symptoms still surfaced and presented us with project challenges. Cross-team, and cross-geographical teams in particular were also an aspect of the project that further compounded the challenges. It was challenging to get large teams to adopt a single working practice, train them to use the same tools and systems—and importantly getting these multiple tools and systems to feed into one-another. The fact we </a:t>
            </a:r>
            <a:r>
              <a:rPr lang="en-US" baseline="0" dirty="0" err="1" smtClean="0"/>
              <a:t>utilised</a:t>
            </a:r>
            <a:r>
              <a:rPr lang="en-US" baseline="0" dirty="0" smtClean="0"/>
              <a:t> multiple tools/systems across multiple teams meant that there was inevitably duplication of work and effort.</a:t>
            </a:r>
          </a:p>
        </p:txBody>
      </p:sp>
      <p:sp>
        <p:nvSpPr>
          <p:cNvPr id="4" name="Header Placeholder 3"/>
          <p:cNvSpPr>
            <a:spLocks noGrp="1"/>
          </p:cNvSpPr>
          <p:nvPr>
            <p:ph type="hdr" sz="quarter" idx="10"/>
          </p:nvPr>
        </p:nvSpPr>
        <p:spPr/>
        <p:txBody>
          <a:bodyPr/>
          <a:lstStyle/>
          <a:p>
            <a:pPr>
              <a:defRPr/>
            </a:pPr>
            <a:r>
              <a:rPr lang="en-US" altLang="en-US" smtClean="0"/>
              <a:t>Tasktop Training</a:t>
            </a:r>
            <a:endParaRPr lang="en-US" altLang="en-US" dirty="0"/>
          </a:p>
        </p:txBody>
      </p:sp>
      <p:sp>
        <p:nvSpPr>
          <p:cNvPr id="5" name="Slide Number Placeholder 4"/>
          <p:cNvSpPr>
            <a:spLocks noGrp="1"/>
          </p:cNvSpPr>
          <p:nvPr>
            <p:ph type="sldNum" sz="quarter" idx="11"/>
          </p:nvPr>
        </p:nvSpPr>
        <p:spPr/>
        <p:txBody>
          <a:bodyPr/>
          <a:lstStyle/>
          <a:p>
            <a:pPr>
              <a:defRPr/>
            </a:pPr>
            <a:fld id="{0B2F7CE2-82FC-4367-A039-6021A2C2E08F}" type="slidenum">
              <a:rPr lang="en-US" altLang="en-US" smtClean="0"/>
              <a:pPr>
                <a:defRPr/>
              </a:pPr>
              <a:t>8</a:t>
            </a:fld>
            <a:endParaRPr lang="en-US" altLang="en-US"/>
          </a:p>
        </p:txBody>
      </p:sp>
    </p:spTree>
    <p:extLst>
      <p:ext uri="{BB962C8B-B14F-4D97-AF65-F5344CB8AC3E}">
        <p14:creationId xmlns:p14="http://schemas.microsoft.com/office/powerpoint/2010/main" val="1393894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a:t>
            </a:r>
            <a:r>
              <a:rPr lang="en-US" baseline="0" dirty="0" smtClean="0"/>
              <a:t> the last year we have come a long way through our journey. We put the platform live, have had 3 major releases, boarded thousands of new customers to the platform and are already processing +£1million worth of transactions per day. With other releases and migrations planned this year, we have a lot to report on when it comes to achievements!</a:t>
            </a:r>
          </a:p>
          <a:p>
            <a:endParaRPr lang="en-US" baseline="0" dirty="0" smtClean="0"/>
          </a:p>
          <a:p>
            <a:r>
              <a:rPr lang="en-US" baseline="0" dirty="0" smtClean="0"/>
              <a:t>Perhaps one of the more subtle, yet fundamentally important achievements is the tremendous cost and effort saving initiatives as a result of the integration of the multitude of systems and tools we employ within the teams working on NAP. At WorldPay we </a:t>
            </a:r>
            <a:r>
              <a:rPr lang="en-US" baseline="0" dirty="0" err="1" smtClean="0"/>
              <a:t>utilise</a:t>
            </a:r>
            <a:r>
              <a:rPr lang="en-US" baseline="0" dirty="0" smtClean="0"/>
              <a:t> a number of tools: from a development framework, defect management tools, a testing repository, various reporting utilities and a live platform incident reporting system. None of these were ever designed to ‘interact’ with one another—meaning that there was the cost of training users against each tool, duplicating work, decreasing productivity and increasing the likelihood of human error or important items being missed. All of this increases project costs.</a:t>
            </a:r>
          </a:p>
          <a:p>
            <a:endParaRPr lang="en-US" baseline="0" dirty="0" smtClean="0"/>
          </a:p>
          <a:p>
            <a:r>
              <a:rPr lang="en-US" baseline="0" dirty="0" smtClean="0"/>
              <a:t>Through linking a vast suite of project tools, we have been able to:</a:t>
            </a:r>
          </a:p>
          <a:p>
            <a:pPr marL="171450" indent="-171450">
              <a:buFont typeface="Arial" panose="020B0604020202020204" pitchFamily="34" charset="0"/>
              <a:buChar char="•"/>
            </a:pPr>
            <a:r>
              <a:rPr lang="en-US" baseline="0" dirty="0" smtClean="0"/>
              <a:t>Significantly reduce the amount of bottlenecks at key points</a:t>
            </a:r>
          </a:p>
          <a:p>
            <a:pPr marL="171450" indent="-171450">
              <a:buFont typeface="Arial" panose="020B0604020202020204" pitchFamily="34" charset="0"/>
              <a:buChar char="•"/>
            </a:pPr>
            <a:r>
              <a:rPr lang="en-US" baseline="0" dirty="0" smtClean="0"/>
              <a:t>Reduce the time taken to train users for multiple systems—reducing time and monetary costs for new and existing resources.</a:t>
            </a:r>
          </a:p>
          <a:p>
            <a:pPr marL="171450" indent="-171450">
              <a:buFont typeface="Arial" panose="020B0604020202020204" pitchFamily="34" charset="0"/>
              <a:buChar char="•"/>
            </a:pPr>
            <a:r>
              <a:rPr lang="en-US" baseline="0" dirty="0" err="1" smtClean="0"/>
              <a:t>Minimise</a:t>
            </a:r>
            <a:r>
              <a:rPr lang="en-US" baseline="0" dirty="0" smtClean="0"/>
              <a:t> work items being ‘lost in transition’ between systems</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All of these combine lead to increased flexibility, increased capacity, substantially less admin (and everyone knows…people hate admin)—which in turn have helped us </a:t>
            </a:r>
            <a:r>
              <a:rPr lang="en-US" baseline="0" dirty="0" err="1" smtClean="0"/>
              <a:t>minimise</a:t>
            </a:r>
            <a:r>
              <a:rPr lang="en-US" baseline="0" dirty="0" smtClean="0"/>
              <a:t> impact to users at every stage of the project </a:t>
            </a:r>
            <a:r>
              <a:rPr lang="en-US" baseline="0" dirty="0" err="1" smtClean="0"/>
              <a:t>lifecyle</a:t>
            </a:r>
            <a:r>
              <a:rPr lang="en-US" baseline="0" dirty="0" smtClean="0"/>
              <a:t>, and our merchants on the live platform.</a:t>
            </a:r>
          </a:p>
          <a:p>
            <a:pPr marL="171450" indent="-171450">
              <a:buFont typeface="Arial" panose="020B0604020202020204" pitchFamily="34" charset="0"/>
              <a:buChar char="•"/>
            </a:pPr>
            <a:endParaRPr lang="en-US" baseline="0" dirty="0" smtClean="0"/>
          </a:p>
        </p:txBody>
      </p:sp>
      <p:sp>
        <p:nvSpPr>
          <p:cNvPr id="4" name="Header Placeholder 3"/>
          <p:cNvSpPr>
            <a:spLocks noGrp="1"/>
          </p:cNvSpPr>
          <p:nvPr>
            <p:ph type="hdr" sz="quarter" idx="10"/>
          </p:nvPr>
        </p:nvSpPr>
        <p:spPr/>
        <p:txBody>
          <a:bodyPr/>
          <a:lstStyle/>
          <a:p>
            <a:pPr>
              <a:defRPr/>
            </a:pPr>
            <a:r>
              <a:rPr lang="en-US" altLang="en-US" smtClean="0"/>
              <a:t>Tasktop Training</a:t>
            </a:r>
            <a:endParaRPr lang="en-US" altLang="en-US" dirty="0"/>
          </a:p>
        </p:txBody>
      </p:sp>
      <p:sp>
        <p:nvSpPr>
          <p:cNvPr id="5" name="Slide Number Placeholder 4"/>
          <p:cNvSpPr>
            <a:spLocks noGrp="1"/>
          </p:cNvSpPr>
          <p:nvPr>
            <p:ph type="sldNum" sz="quarter" idx="11"/>
          </p:nvPr>
        </p:nvSpPr>
        <p:spPr/>
        <p:txBody>
          <a:bodyPr/>
          <a:lstStyle/>
          <a:p>
            <a:pPr>
              <a:defRPr/>
            </a:pPr>
            <a:fld id="{0B2F7CE2-82FC-4367-A039-6021A2C2E08F}" type="slidenum">
              <a:rPr lang="en-US" altLang="en-US" smtClean="0"/>
              <a:pPr>
                <a:defRPr/>
              </a:pPr>
              <a:t>10</a:t>
            </a:fld>
            <a:endParaRPr lang="en-US" altLang="en-US"/>
          </a:p>
        </p:txBody>
      </p:sp>
    </p:spTree>
    <p:extLst>
      <p:ext uri="{BB962C8B-B14F-4D97-AF65-F5344CB8AC3E}">
        <p14:creationId xmlns:p14="http://schemas.microsoft.com/office/powerpoint/2010/main" val="586138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what’s next? What</a:t>
            </a:r>
            <a:r>
              <a:rPr lang="en-US" baseline="0" dirty="0" smtClean="0"/>
              <a:t> lies ahead?</a:t>
            </a:r>
          </a:p>
          <a:p>
            <a:pPr marL="171450" indent="-171450">
              <a:buFont typeface="Arial" panose="020B0604020202020204" pitchFamily="34" charset="0"/>
              <a:buChar char="•"/>
            </a:pPr>
            <a:r>
              <a:rPr lang="en-US" baseline="0" dirty="0" smtClean="0"/>
              <a:t>Through further integration, refinement of working practices and integration of teams by moving away from the waterfall model even further we hope to achieve a level of agility that the project team has always strived for but not yet fully </a:t>
            </a:r>
            <a:r>
              <a:rPr lang="en-US" baseline="0" dirty="0" err="1" smtClean="0"/>
              <a:t>realised</a:t>
            </a:r>
            <a:r>
              <a:rPr lang="en-US" baseline="0" dirty="0" smtClean="0"/>
              <a:t>.</a:t>
            </a:r>
          </a:p>
          <a:p>
            <a:pPr marL="171450" indent="-171450">
              <a:buFont typeface="Arial" charset="0"/>
              <a:buChar char="•"/>
            </a:pPr>
            <a:r>
              <a:rPr lang="en-US" baseline="0" dirty="0" smtClean="0"/>
              <a:t>Further reductions to manual workload, increased task automation—in effect increasing </a:t>
            </a:r>
            <a:r>
              <a:rPr lang="en-US" dirty="0" smtClean="0"/>
              <a:t>capacity and velocity, improving cross-organization, cross-geographical collaboration.</a:t>
            </a:r>
          </a:p>
          <a:p>
            <a:pPr marL="171450" indent="-171450">
              <a:buFont typeface="Arial" charset="0"/>
              <a:buChar char="•"/>
            </a:pPr>
            <a:r>
              <a:rPr lang="en-US" dirty="0" smtClean="0"/>
              <a:t>Reduction of the feedback loop</a:t>
            </a:r>
            <a:r>
              <a:rPr lang="en-US" baseline="0" dirty="0" smtClean="0"/>
              <a:t> that comes with the nature of large waterfall projects. This will allow us to react quickly and effectively to new requirements and updates from both internal and external sources.</a:t>
            </a:r>
          </a:p>
          <a:p>
            <a:pPr marL="171450" indent="-171450">
              <a:buFont typeface="Arial" charset="0"/>
              <a:buChar char="•"/>
            </a:pPr>
            <a:r>
              <a:rPr lang="en-US" baseline="0" dirty="0" smtClean="0"/>
              <a:t>Long term reduction of cost through efficiency savings, automation capability and scalability of an integrated solution.</a:t>
            </a:r>
            <a:endParaRPr lang="en-US" dirty="0" smtClean="0"/>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a:defRPr/>
            </a:pPr>
            <a:r>
              <a:rPr lang="en-US" altLang="en-US" smtClean="0"/>
              <a:t>Tasktop Training</a:t>
            </a:r>
            <a:endParaRPr lang="en-US" altLang="en-US" dirty="0"/>
          </a:p>
        </p:txBody>
      </p:sp>
      <p:sp>
        <p:nvSpPr>
          <p:cNvPr id="5" name="Slide Number Placeholder 4"/>
          <p:cNvSpPr>
            <a:spLocks noGrp="1"/>
          </p:cNvSpPr>
          <p:nvPr>
            <p:ph type="sldNum" sz="quarter" idx="11"/>
          </p:nvPr>
        </p:nvSpPr>
        <p:spPr/>
        <p:txBody>
          <a:bodyPr/>
          <a:lstStyle/>
          <a:p>
            <a:pPr>
              <a:defRPr/>
            </a:pPr>
            <a:fld id="{0B2F7CE2-82FC-4367-A039-6021A2C2E08F}" type="slidenum">
              <a:rPr lang="en-US" altLang="en-US" smtClean="0"/>
              <a:pPr>
                <a:defRPr/>
              </a:pPr>
              <a:t>11</a:t>
            </a:fld>
            <a:endParaRPr lang="en-US" altLang="en-US"/>
          </a:p>
        </p:txBody>
      </p:sp>
    </p:spTree>
    <p:extLst>
      <p:ext uri="{BB962C8B-B14F-4D97-AF65-F5344CB8AC3E}">
        <p14:creationId xmlns:p14="http://schemas.microsoft.com/office/powerpoint/2010/main" val="2011387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lvl1pPr>
              <a:defRPr sz="3600" b="1">
                <a:latin typeface="+mn-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851380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0" name="Title 1"/>
          <p:cNvSpPr>
            <a:spLocks noGrp="1"/>
          </p:cNvSpPr>
          <p:nvPr>
            <p:ph type="title"/>
          </p:nvPr>
        </p:nvSpPr>
        <p:spPr>
          <a:xfrm>
            <a:off x="0" y="214317"/>
            <a:ext cx="9144000" cy="507207"/>
          </a:xfrm>
        </p:spPr>
        <p:txBody>
          <a:bodyPr>
            <a:noAutofit/>
          </a:bodyPr>
          <a:lstStyle>
            <a:lvl1pPr>
              <a:defRPr sz="3600" b="1">
                <a:solidFill>
                  <a:schemeClr val="bg1"/>
                </a:solidFill>
                <a:effectLst/>
                <a:latin typeface="+mn-lt"/>
              </a:defRPr>
            </a:lvl1pPr>
          </a:lstStyle>
          <a:p>
            <a:r>
              <a:rPr lang="en-US" dirty="0" smtClean="0"/>
              <a:t>Click to edit Master title style</a:t>
            </a:r>
            <a:endParaRPr lang="en-US" dirty="0"/>
          </a:p>
        </p:txBody>
      </p:sp>
      <p:sp>
        <p:nvSpPr>
          <p:cNvPr id="5" name="Right Triangle 4"/>
          <p:cNvSpPr/>
          <p:nvPr userDrawn="1"/>
        </p:nvSpPr>
        <p:spPr bwMode="auto">
          <a:xfrm rot="16200000">
            <a:off x="8422475" y="4421976"/>
            <a:ext cx="721524" cy="721524"/>
          </a:xfrm>
          <a:prstGeom prst="rtTriangle">
            <a:avLst/>
          </a:prstGeom>
          <a:solidFill>
            <a:srgbClr val="82BC00"/>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dirty="0" smtClean="0">
              <a:ln>
                <a:noFill/>
              </a:ln>
              <a:solidFill>
                <a:schemeClr val="bg1"/>
              </a:solidFill>
              <a:effectLst/>
              <a:latin typeface="+mn-lt"/>
              <a:ea typeface="Lato" charset="0"/>
              <a:cs typeface="Lato" charset="0"/>
            </a:endParaRPr>
          </a:p>
        </p:txBody>
      </p:sp>
    </p:spTree>
    <p:extLst>
      <p:ext uri="{BB962C8B-B14F-4D97-AF65-F5344CB8AC3E}">
        <p14:creationId xmlns:p14="http://schemas.microsoft.com/office/powerpoint/2010/main" val="959130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Rectangle 2"/>
          <p:cNvSpPr/>
          <p:nvPr userDrawn="1"/>
        </p:nvSpPr>
        <p:spPr bwMode="auto">
          <a:xfrm>
            <a:off x="6489576" y="4373217"/>
            <a:ext cx="2654423" cy="770283"/>
          </a:xfrm>
          <a:prstGeom prst="rect">
            <a:avLst/>
          </a:prstGeom>
          <a:solidFill>
            <a:srgbClr val="3D3C3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bg1"/>
              </a:solidFill>
              <a:effectLst/>
              <a:latin typeface="Arial" charset="0"/>
              <a:cs typeface="Arial" charset="0"/>
            </a:endParaRPr>
          </a:p>
        </p:txBody>
      </p:sp>
      <p:sp>
        <p:nvSpPr>
          <p:cNvPr id="10" name="Title 1"/>
          <p:cNvSpPr>
            <a:spLocks noGrp="1"/>
          </p:cNvSpPr>
          <p:nvPr>
            <p:ph type="title"/>
          </p:nvPr>
        </p:nvSpPr>
        <p:spPr>
          <a:xfrm>
            <a:off x="0" y="214317"/>
            <a:ext cx="9144000" cy="507207"/>
          </a:xfrm>
        </p:spPr>
        <p:txBody>
          <a:bodyPr>
            <a:noAutofit/>
          </a:bodyPr>
          <a:lstStyle>
            <a:lvl1pPr>
              <a:defRPr sz="3600" b="1">
                <a:solidFill>
                  <a:schemeClr val="bg1"/>
                </a:solidFill>
                <a:effectLst/>
                <a:latin typeface="+mn-lt"/>
              </a:defRPr>
            </a:lvl1pPr>
          </a:lstStyle>
          <a:p>
            <a:r>
              <a:rPr lang="en-US" dirty="0" smtClean="0"/>
              <a:t>Click to edit Master title style</a:t>
            </a:r>
            <a:endParaRPr lang="en-US"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69223" y="4199860"/>
            <a:ext cx="4674776" cy="943640"/>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10" name="Title 1"/>
          <p:cNvSpPr>
            <a:spLocks noGrp="1"/>
          </p:cNvSpPr>
          <p:nvPr>
            <p:ph type="title"/>
          </p:nvPr>
        </p:nvSpPr>
        <p:spPr>
          <a:xfrm>
            <a:off x="0" y="214317"/>
            <a:ext cx="9144000" cy="507207"/>
          </a:xfrm>
        </p:spPr>
        <p:txBody>
          <a:bodyPr>
            <a:noAutofit/>
          </a:bodyPr>
          <a:lstStyle>
            <a:lvl1pPr>
              <a:defRPr sz="3600" b="1">
                <a:solidFill>
                  <a:schemeClr val="bg1"/>
                </a:solidFill>
                <a:effectLst/>
                <a:latin typeface="+mn-lt"/>
              </a:defRPr>
            </a:lvl1pPr>
          </a:lstStyle>
          <a:p>
            <a:r>
              <a:rPr lang="en-US" dirty="0" smtClean="0"/>
              <a:t>Click to edit Master title style</a:t>
            </a:r>
            <a:endParaRPr lang="en-US" dirty="0"/>
          </a:p>
        </p:txBody>
      </p:sp>
      <p:sp>
        <p:nvSpPr>
          <p:cNvPr id="5" name="Rectangle 2"/>
          <p:cNvSpPr/>
          <p:nvPr userDrawn="1"/>
        </p:nvSpPr>
        <p:spPr bwMode="auto">
          <a:xfrm>
            <a:off x="0" y="4429733"/>
            <a:ext cx="4689987" cy="723599"/>
          </a:xfrm>
          <a:custGeom>
            <a:avLst/>
            <a:gdLst>
              <a:gd name="connsiteX0" fmla="*/ 0 w 1807535"/>
              <a:gd name="connsiteY0" fmla="*/ 0 h 839972"/>
              <a:gd name="connsiteX1" fmla="*/ 1807535 w 1807535"/>
              <a:gd name="connsiteY1" fmla="*/ 0 h 839972"/>
              <a:gd name="connsiteX2" fmla="*/ 1807535 w 1807535"/>
              <a:gd name="connsiteY2" fmla="*/ 839972 h 839972"/>
              <a:gd name="connsiteX3" fmla="*/ 0 w 1807535"/>
              <a:gd name="connsiteY3" fmla="*/ 839972 h 839972"/>
              <a:gd name="connsiteX4" fmla="*/ 0 w 1807535"/>
              <a:gd name="connsiteY4" fmla="*/ 0 h 839972"/>
              <a:gd name="connsiteX0" fmla="*/ 457200 w 2264735"/>
              <a:gd name="connsiteY0" fmla="*/ 0 h 1360967"/>
              <a:gd name="connsiteX1" fmla="*/ 2264735 w 2264735"/>
              <a:gd name="connsiteY1" fmla="*/ 0 h 1360967"/>
              <a:gd name="connsiteX2" fmla="*/ 2264735 w 2264735"/>
              <a:gd name="connsiteY2" fmla="*/ 839972 h 1360967"/>
              <a:gd name="connsiteX3" fmla="*/ 0 w 2264735"/>
              <a:gd name="connsiteY3" fmla="*/ 1360967 h 1360967"/>
              <a:gd name="connsiteX4" fmla="*/ 457200 w 2264735"/>
              <a:gd name="connsiteY4" fmla="*/ 0 h 1360967"/>
              <a:gd name="connsiteX0" fmla="*/ 457200 w 5571461"/>
              <a:gd name="connsiteY0" fmla="*/ 0 h 1360967"/>
              <a:gd name="connsiteX1" fmla="*/ 2264735 w 5571461"/>
              <a:gd name="connsiteY1" fmla="*/ 0 h 1360967"/>
              <a:gd name="connsiteX2" fmla="*/ 5571461 w 5571461"/>
              <a:gd name="connsiteY2" fmla="*/ 1318437 h 1360967"/>
              <a:gd name="connsiteX3" fmla="*/ 0 w 5571461"/>
              <a:gd name="connsiteY3" fmla="*/ 1360967 h 1360967"/>
              <a:gd name="connsiteX4" fmla="*/ 457200 w 5571461"/>
              <a:gd name="connsiteY4" fmla="*/ 0 h 1360967"/>
              <a:gd name="connsiteX0" fmla="*/ 0 w 5571461"/>
              <a:gd name="connsiteY0" fmla="*/ 531628 h 1360967"/>
              <a:gd name="connsiteX1" fmla="*/ 2264735 w 5571461"/>
              <a:gd name="connsiteY1" fmla="*/ 0 h 1360967"/>
              <a:gd name="connsiteX2" fmla="*/ 5571461 w 5571461"/>
              <a:gd name="connsiteY2" fmla="*/ 1318437 h 1360967"/>
              <a:gd name="connsiteX3" fmla="*/ 0 w 5571461"/>
              <a:gd name="connsiteY3" fmla="*/ 1360967 h 1360967"/>
              <a:gd name="connsiteX4" fmla="*/ 0 w 5571461"/>
              <a:gd name="connsiteY4" fmla="*/ 531628 h 1360967"/>
              <a:gd name="connsiteX0" fmla="*/ 0 w 5571461"/>
              <a:gd name="connsiteY0" fmla="*/ 10633 h 839972"/>
              <a:gd name="connsiteX1" fmla="*/ 10633 w 5571461"/>
              <a:gd name="connsiteY1" fmla="*/ 0 h 839972"/>
              <a:gd name="connsiteX2" fmla="*/ 5571461 w 5571461"/>
              <a:gd name="connsiteY2" fmla="*/ 797442 h 839972"/>
              <a:gd name="connsiteX3" fmla="*/ 0 w 5571461"/>
              <a:gd name="connsiteY3" fmla="*/ 839972 h 839972"/>
              <a:gd name="connsiteX4" fmla="*/ 0 w 5571461"/>
              <a:gd name="connsiteY4" fmla="*/ 10633 h 839972"/>
              <a:gd name="connsiteX0" fmla="*/ 0 w 5571461"/>
              <a:gd name="connsiteY0" fmla="*/ 10633 h 903768"/>
              <a:gd name="connsiteX1" fmla="*/ 10633 w 5571461"/>
              <a:gd name="connsiteY1" fmla="*/ 0 h 903768"/>
              <a:gd name="connsiteX2" fmla="*/ 5571461 w 5571461"/>
              <a:gd name="connsiteY2" fmla="*/ 903768 h 903768"/>
              <a:gd name="connsiteX3" fmla="*/ 0 w 5571461"/>
              <a:gd name="connsiteY3" fmla="*/ 839972 h 903768"/>
              <a:gd name="connsiteX4" fmla="*/ 0 w 5571461"/>
              <a:gd name="connsiteY4" fmla="*/ 10633 h 903768"/>
              <a:gd name="connsiteX0" fmla="*/ 0 w 5582094"/>
              <a:gd name="connsiteY0" fmla="*/ 10633 h 861238"/>
              <a:gd name="connsiteX1" fmla="*/ 10633 w 5582094"/>
              <a:gd name="connsiteY1" fmla="*/ 0 h 861238"/>
              <a:gd name="connsiteX2" fmla="*/ 5582094 w 5582094"/>
              <a:gd name="connsiteY2" fmla="*/ 861238 h 861238"/>
              <a:gd name="connsiteX3" fmla="*/ 0 w 5582094"/>
              <a:gd name="connsiteY3" fmla="*/ 839972 h 861238"/>
              <a:gd name="connsiteX4" fmla="*/ 0 w 5582094"/>
              <a:gd name="connsiteY4" fmla="*/ 10633 h 861238"/>
              <a:gd name="connsiteX0" fmla="*/ 0 w 5582094"/>
              <a:gd name="connsiteY0" fmla="*/ 10633 h 839972"/>
              <a:gd name="connsiteX1" fmla="*/ 10633 w 5582094"/>
              <a:gd name="connsiteY1" fmla="*/ 0 h 839972"/>
              <a:gd name="connsiteX2" fmla="*/ 5582094 w 5582094"/>
              <a:gd name="connsiteY2" fmla="*/ 829341 h 839972"/>
              <a:gd name="connsiteX3" fmla="*/ 0 w 5582094"/>
              <a:gd name="connsiteY3" fmla="*/ 839972 h 839972"/>
              <a:gd name="connsiteX4" fmla="*/ 0 w 5582094"/>
              <a:gd name="connsiteY4" fmla="*/ 10633 h 839972"/>
              <a:gd name="connsiteX0" fmla="*/ 0 w 5582094"/>
              <a:gd name="connsiteY0" fmla="*/ 10633 h 861239"/>
              <a:gd name="connsiteX1" fmla="*/ 10633 w 5582094"/>
              <a:gd name="connsiteY1" fmla="*/ 0 h 861239"/>
              <a:gd name="connsiteX2" fmla="*/ 5582094 w 5582094"/>
              <a:gd name="connsiteY2" fmla="*/ 861239 h 861239"/>
              <a:gd name="connsiteX3" fmla="*/ 0 w 5582094"/>
              <a:gd name="connsiteY3" fmla="*/ 839972 h 861239"/>
              <a:gd name="connsiteX4" fmla="*/ 0 w 5582094"/>
              <a:gd name="connsiteY4" fmla="*/ 10633 h 861239"/>
              <a:gd name="connsiteX0" fmla="*/ 0 w 5582094"/>
              <a:gd name="connsiteY0" fmla="*/ 10633 h 861239"/>
              <a:gd name="connsiteX1" fmla="*/ 10633 w 5582094"/>
              <a:gd name="connsiteY1" fmla="*/ 0 h 861239"/>
              <a:gd name="connsiteX2" fmla="*/ 5582094 w 5582094"/>
              <a:gd name="connsiteY2" fmla="*/ 861239 h 861239"/>
              <a:gd name="connsiteX3" fmla="*/ 0 w 5582094"/>
              <a:gd name="connsiteY3" fmla="*/ 850605 h 861239"/>
              <a:gd name="connsiteX4" fmla="*/ 0 w 5582094"/>
              <a:gd name="connsiteY4" fmla="*/ 10633 h 861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2094" h="861239">
                <a:moveTo>
                  <a:pt x="0" y="10633"/>
                </a:moveTo>
                <a:lnTo>
                  <a:pt x="10633" y="0"/>
                </a:lnTo>
                <a:lnTo>
                  <a:pt x="5582094" y="861239"/>
                </a:lnTo>
                <a:lnTo>
                  <a:pt x="0" y="850605"/>
                </a:lnTo>
                <a:lnTo>
                  <a:pt x="0" y="10633"/>
                </a:lnTo>
                <a:close/>
              </a:path>
            </a:pathLst>
          </a:custGeom>
          <a:solidFill>
            <a:srgbClr val="82BC00"/>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smtClean="0">
              <a:ln>
                <a:noFill/>
              </a:ln>
              <a:solidFill>
                <a:schemeClr val="bg1"/>
              </a:solidFill>
              <a:effectLst/>
              <a:latin typeface="Lato" charset="0"/>
              <a:ea typeface="Lato" charset="0"/>
              <a:cs typeface="Lato" charset="0"/>
            </a:endParaRPr>
          </a:p>
        </p:txBody>
      </p:sp>
    </p:spTree>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Blank with Logo">
    <p:spTree>
      <p:nvGrpSpPr>
        <p:cNvPr id="1" name=""/>
        <p:cNvGrpSpPr/>
        <p:nvPr/>
      </p:nvGrpSpPr>
      <p:grpSpPr>
        <a:xfrm>
          <a:off x="0" y="0"/>
          <a:ext cx="0" cy="0"/>
          <a:chOff x="0" y="0"/>
          <a:chExt cx="0" cy="0"/>
        </a:xfrm>
      </p:grpSpPr>
      <p:sp>
        <p:nvSpPr>
          <p:cNvPr id="5" name="Title 1"/>
          <p:cNvSpPr>
            <a:spLocks noGrp="1"/>
          </p:cNvSpPr>
          <p:nvPr>
            <p:ph type="title"/>
          </p:nvPr>
        </p:nvSpPr>
        <p:spPr>
          <a:xfrm>
            <a:off x="0" y="214317"/>
            <a:ext cx="9144000" cy="507207"/>
          </a:xfrm>
        </p:spPr>
        <p:txBody>
          <a:bodyPr>
            <a:noAutofit/>
          </a:bodyPr>
          <a:lstStyle>
            <a:lvl1pPr>
              <a:defRPr sz="3600" b="1">
                <a:solidFill>
                  <a:schemeClr val="bg1"/>
                </a:solidFill>
                <a:effectLst/>
                <a:latin typeface="+mn-lt"/>
              </a:defRPr>
            </a:lvl1pPr>
          </a:lstStyle>
          <a:p>
            <a:r>
              <a:rPr lang="en-US" dirty="0" smtClean="0"/>
              <a:t>Click to edit Master title style</a:t>
            </a:r>
            <a:endParaRPr lang="en-US" dirty="0"/>
          </a:p>
        </p:txBody>
      </p:sp>
      <p:sp>
        <p:nvSpPr>
          <p:cNvPr id="6" name="Rectangle 2"/>
          <p:cNvSpPr/>
          <p:nvPr userDrawn="1"/>
        </p:nvSpPr>
        <p:spPr bwMode="auto">
          <a:xfrm>
            <a:off x="0" y="4429733"/>
            <a:ext cx="4689987" cy="723599"/>
          </a:xfrm>
          <a:custGeom>
            <a:avLst/>
            <a:gdLst>
              <a:gd name="connsiteX0" fmla="*/ 0 w 1807535"/>
              <a:gd name="connsiteY0" fmla="*/ 0 h 839972"/>
              <a:gd name="connsiteX1" fmla="*/ 1807535 w 1807535"/>
              <a:gd name="connsiteY1" fmla="*/ 0 h 839972"/>
              <a:gd name="connsiteX2" fmla="*/ 1807535 w 1807535"/>
              <a:gd name="connsiteY2" fmla="*/ 839972 h 839972"/>
              <a:gd name="connsiteX3" fmla="*/ 0 w 1807535"/>
              <a:gd name="connsiteY3" fmla="*/ 839972 h 839972"/>
              <a:gd name="connsiteX4" fmla="*/ 0 w 1807535"/>
              <a:gd name="connsiteY4" fmla="*/ 0 h 839972"/>
              <a:gd name="connsiteX0" fmla="*/ 457200 w 2264735"/>
              <a:gd name="connsiteY0" fmla="*/ 0 h 1360967"/>
              <a:gd name="connsiteX1" fmla="*/ 2264735 w 2264735"/>
              <a:gd name="connsiteY1" fmla="*/ 0 h 1360967"/>
              <a:gd name="connsiteX2" fmla="*/ 2264735 w 2264735"/>
              <a:gd name="connsiteY2" fmla="*/ 839972 h 1360967"/>
              <a:gd name="connsiteX3" fmla="*/ 0 w 2264735"/>
              <a:gd name="connsiteY3" fmla="*/ 1360967 h 1360967"/>
              <a:gd name="connsiteX4" fmla="*/ 457200 w 2264735"/>
              <a:gd name="connsiteY4" fmla="*/ 0 h 1360967"/>
              <a:gd name="connsiteX0" fmla="*/ 457200 w 5571461"/>
              <a:gd name="connsiteY0" fmla="*/ 0 h 1360967"/>
              <a:gd name="connsiteX1" fmla="*/ 2264735 w 5571461"/>
              <a:gd name="connsiteY1" fmla="*/ 0 h 1360967"/>
              <a:gd name="connsiteX2" fmla="*/ 5571461 w 5571461"/>
              <a:gd name="connsiteY2" fmla="*/ 1318437 h 1360967"/>
              <a:gd name="connsiteX3" fmla="*/ 0 w 5571461"/>
              <a:gd name="connsiteY3" fmla="*/ 1360967 h 1360967"/>
              <a:gd name="connsiteX4" fmla="*/ 457200 w 5571461"/>
              <a:gd name="connsiteY4" fmla="*/ 0 h 1360967"/>
              <a:gd name="connsiteX0" fmla="*/ 0 w 5571461"/>
              <a:gd name="connsiteY0" fmla="*/ 531628 h 1360967"/>
              <a:gd name="connsiteX1" fmla="*/ 2264735 w 5571461"/>
              <a:gd name="connsiteY1" fmla="*/ 0 h 1360967"/>
              <a:gd name="connsiteX2" fmla="*/ 5571461 w 5571461"/>
              <a:gd name="connsiteY2" fmla="*/ 1318437 h 1360967"/>
              <a:gd name="connsiteX3" fmla="*/ 0 w 5571461"/>
              <a:gd name="connsiteY3" fmla="*/ 1360967 h 1360967"/>
              <a:gd name="connsiteX4" fmla="*/ 0 w 5571461"/>
              <a:gd name="connsiteY4" fmla="*/ 531628 h 1360967"/>
              <a:gd name="connsiteX0" fmla="*/ 0 w 5571461"/>
              <a:gd name="connsiteY0" fmla="*/ 10633 h 839972"/>
              <a:gd name="connsiteX1" fmla="*/ 10633 w 5571461"/>
              <a:gd name="connsiteY1" fmla="*/ 0 h 839972"/>
              <a:gd name="connsiteX2" fmla="*/ 5571461 w 5571461"/>
              <a:gd name="connsiteY2" fmla="*/ 797442 h 839972"/>
              <a:gd name="connsiteX3" fmla="*/ 0 w 5571461"/>
              <a:gd name="connsiteY3" fmla="*/ 839972 h 839972"/>
              <a:gd name="connsiteX4" fmla="*/ 0 w 5571461"/>
              <a:gd name="connsiteY4" fmla="*/ 10633 h 839972"/>
              <a:gd name="connsiteX0" fmla="*/ 0 w 5571461"/>
              <a:gd name="connsiteY0" fmla="*/ 10633 h 903768"/>
              <a:gd name="connsiteX1" fmla="*/ 10633 w 5571461"/>
              <a:gd name="connsiteY1" fmla="*/ 0 h 903768"/>
              <a:gd name="connsiteX2" fmla="*/ 5571461 w 5571461"/>
              <a:gd name="connsiteY2" fmla="*/ 903768 h 903768"/>
              <a:gd name="connsiteX3" fmla="*/ 0 w 5571461"/>
              <a:gd name="connsiteY3" fmla="*/ 839972 h 903768"/>
              <a:gd name="connsiteX4" fmla="*/ 0 w 5571461"/>
              <a:gd name="connsiteY4" fmla="*/ 10633 h 903768"/>
              <a:gd name="connsiteX0" fmla="*/ 0 w 5582094"/>
              <a:gd name="connsiteY0" fmla="*/ 10633 h 861238"/>
              <a:gd name="connsiteX1" fmla="*/ 10633 w 5582094"/>
              <a:gd name="connsiteY1" fmla="*/ 0 h 861238"/>
              <a:gd name="connsiteX2" fmla="*/ 5582094 w 5582094"/>
              <a:gd name="connsiteY2" fmla="*/ 861238 h 861238"/>
              <a:gd name="connsiteX3" fmla="*/ 0 w 5582094"/>
              <a:gd name="connsiteY3" fmla="*/ 839972 h 861238"/>
              <a:gd name="connsiteX4" fmla="*/ 0 w 5582094"/>
              <a:gd name="connsiteY4" fmla="*/ 10633 h 861238"/>
              <a:gd name="connsiteX0" fmla="*/ 0 w 5582094"/>
              <a:gd name="connsiteY0" fmla="*/ 10633 h 839972"/>
              <a:gd name="connsiteX1" fmla="*/ 10633 w 5582094"/>
              <a:gd name="connsiteY1" fmla="*/ 0 h 839972"/>
              <a:gd name="connsiteX2" fmla="*/ 5582094 w 5582094"/>
              <a:gd name="connsiteY2" fmla="*/ 829341 h 839972"/>
              <a:gd name="connsiteX3" fmla="*/ 0 w 5582094"/>
              <a:gd name="connsiteY3" fmla="*/ 839972 h 839972"/>
              <a:gd name="connsiteX4" fmla="*/ 0 w 5582094"/>
              <a:gd name="connsiteY4" fmla="*/ 10633 h 839972"/>
              <a:gd name="connsiteX0" fmla="*/ 0 w 5582094"/>
              <a:gd name="connsiteY0" fmla="*/ 10633 h 861239"/>
              <a:gd name="connsiteX1" fmla="*/ 10633 w 5582094"/>
              <a:gd name="connsiteY1" fmla="*/ 0 h 861239"/>
              <a:gd name="connsiteX2" fmla="*/ 5582094 w 5582094"/>
              <a:gd name="connsiteY2" fmla="*/ 861239 h 861239"/>
              <a:gd name="connsiteX3" fmla="*/ 0 w 5582094"/>
              <a:gd name="connsiteY3" fmla="*/ 839972 h 861239"/>
              <a:gd name="connsiteX4" fmla="*/ 0 w 5582094"/>
              <a:gd name="connsiteY4" fmla="*/ 10633 h 861239"/>
              <a:gd name="connsiteX0" fmla="*/ 0 w 5582094"/>
              <a:gd name="connsiteY0" fmla="*/ 10633 h 861239"/>
              <a:gd name="connsiteX1" fmla="*/ 10633 w 5582094"/>
              <a:gd name="connsiteY1" fmla="*/ 0 h 861239"/>
              <a:gd name="connsiteX2" fmla="*/ 5582094 w 5582094"/>
              <a:gd name="connsiteY2" fmla="*/ 861239 h 861239"/>
              <a:gd name="connsiteX3" fmla="*/ 0 w 5582094"/>
              <a:gd name="connsiteY3" fmla="*/ 850605 h 861239"/>
              <a:gd name="connsiteX4" fmla="*/ 0 w 5582094"/>
              <a:gd name="connsiteY4" fmla="*/ 10633 h 861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2094" h="861239">
                <a:moveTo>
                  <a:pt x="0" y="10633"/>
                </a:moveTo>
                <a:lnTo>
                  <a:pt x="10633" y="0"/>
                </a:lnTo>
                <a:lnTo>
                  <a:pt x="5582094" y="861239"/>
                </a:lnTo>
                <a:lnTo>
                  <a:pt x="0" y="850605"/>
                </a:lnTo>
                <a:lnTo>
                  <a:pt x="0" y="10633"/>
                </a:lnTo>
                <a:close/>
              </a:path>
            </a:pathLst>
          </a:custGeom>
          <a:solidFill>
            <a:srgbClr val="82BC00"/>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smtClean="0">
              <a:ln>
                <a:noFill/>
              </a:ln>
              <a:solidFill>
                <a:schemeClr val="bg1"/>
              </a:solidFill>
              <a:effectLst/>
              <a:latin typeface="Lato" charset="0"/>
              <a:ea typeface="Lato" charset="0"/>
              <a:cs typeface="Lato" charset="0"/>
            </a:endParaRPr>
          </a:p>
        </p:txBody>
      </p:sp>
    </p:spTree>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een and White Footer">
    <p:spTree>
      <p:nvGrpSpPr>
        <p:cNvPr id="1" name=""/>
        <p:cNvGrpSpPr/>
        <p:nvPr/>
      </p:nvGrpSpPr>
      <p:grpSpPr>
        <a:xfrm>
          <a:off x="0" y="0"/>
          <a:ext cx="0" cy="0"/>
          <a:chOff x="0" y="0"/>
          <a:chExt cx="0" cy="0"/>
        </a:xfrm>
      </p:grpSpPr>
      <p:sp>
        <p:nvSpPr>
          <p:cNvPr id="3" name="Rectangle 2"/>
          <p:cNvSpPr/>
          <p:nvPr userDrawn="1"/>
        </p:nvSpPr>
        <p:spPr bwMode="auto">
          <a:xfrm>
            <a:off x="6489576" y="4373217"/>
            <a:ext cx="2654423" cy="770283"/>
          </a:xfrm>
          <a:prstGeom prst="rect">
            <a:avLst/>
          </a:prstGeom>
          <a:solidFill>
            <a:srgbClr val="3D3C3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bg1"/>
              </a:solidFill>
              <a:effectLst/>
              <a:latin typeface="Arial" charset="0"/>
              <a:cs typeface="Arial" charset="0"/>
            </a:endParaRPr>
          </a:p>
        </p:txBody>
      </p:sp>
      <p:sp>
        <p:nvSpPr>
          <p:cNvPr id="10" name="Title 1"/>
          <p:cNvSpPr>
            <a:spLocks noGrp="1"/>
          </p:cNvSpPr>
          <p:nvPr>
            <p:ph type="title"/>
          </p:nvPr>
        </p:nvSpPr>
        <p:spPr>
          <a:xfrm>
            <a:off x="0" y="214317"/>
            <a:ext cx="9144000" cy="507207"/>
          </a:xfrm>
        </p:spPr>
        <p:txBody>
          <a:bodyPr>
            <a:noAutofit/>
          </a:bodyPr>
          <a:lstStyle>
            <a:lvl1pPr>
              <a:defRPr sz="3600" b="1">
                <a:solidFill>
                  <a:schemeClr val="bg1"/>
                </a:solidFill>
                <a:effectLst/>
                <a:latin typeface="+mn-lt"/>
              </a:defRPr>
            </a:lvl1pPr>
          </a:lstStyle>
          <a:p>
            <a:r>
              <a:rPr lang="en-US" dirty="0" smtClean="0"/>
              <a:t>Click to edit Master title style</a:t>
            </a:r>
            <a:endParaRPr lang="en-US" dirty="0"/>
          </a:p>
        </p:txBody>
      </p:sp>
      <p:sp>
        <p:nvSpPr>
          <p:cNvPr id="12" name="Rectangle 11"/>
          <p:cNvSpPr/>
          <p:nvPr userDrawn="1"/>
        </p:nvSpPr>
        <p:spPr bwMode="auto">
          <a:xfrm>
            <a:off x="6489576" y="4373217"/>
            <a:ext cx="2654423" cy="770283"/>
          </a:xfrm>
          <a:prstGeom prst="rect">
            <a:avLst/>
          </a:prstGeom>
          <a:solidFill>
            <a:srgbClr val="3D3C3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bg1"/>
              </a:solidFill>
              <a:effectLst/>
              <a:latin typeface="Arial" charset="0"/>
              <a:cs typeface="Arial" charset="0"/>
            </a:endParaRPr>
          </a:p>
        </p:txBody>
      </p:sp>
      <p:sp>
        <p:nvSpPr>
          <p:cNvPr id="13" name="Rectangle 12"/>
          <p:cNvSpPr/>
          <p:nvPr userDrawn="1"/>
        </p:nvSpPr>
        <p:spPr bwMode="auto">
          <a:xfrm>
            <a:off x="0" y="4373216"/>
            <a:ext cx="2654423" cy="770283"/>
          </a:xfrm>
          <a:prstGeom prst="rect">
            <a:avLst/>
          </a:prstGeom>
          <a:solidFill>
            <a:srgbClr val="3D3C3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bg1"/>
              </a:solidFill>
              <a:effectLst/>
              <a:latin typeface="Arial" charset="0"/>
              <a:cs typeface="Arial" charset="0"/>
            </a:endParaRPr>
          </a:p>
        </p:txBody>
      </p:sp>
      <p:sp>
        <p:nvSpPr>
          <p:cNvPr id="14" name="Rectangle 13"/>
          <p:cNvSpPr/>
          <p:nvPr userDrawn="1"/>
        </p:nvSpPr>
        <p:spPr bwMode="auto">
          <a:xfrm>
            <a:off x="0" y="4603898"/>
            <a:ext cx="9144000" cy="539601"/>
          </a:xfrm>
          <a:prstGeom prst="rect">
            <a:avLst/>
          </a:prstGeom>
          <a:solidFill>
            <a:srgbClr val="82BC00"/>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smtClean="0">
              <a:ln>
                <a:noFill/>
              </a:ln>
              <a:solidFill>
                <a:schemeClr val="bg1"/>
              </a:solidFill>
              <a:effectLst/>
              <a:latin typeface="Lato" charset="0"/>
              <a:ea typeface="Lato" charset="0"/>
              <a:cs typeface="Lato" charset="0"/>
            </a:endParaRPr>
          </a:p>
        </p:txBody>
      </p:sp>
      <p:sp>
        <p:nvSpPr>
          <p:cNvPr id="15" name="Rectangle 6"/>
          <p:cNvSpPr/>
          <p:nvPr userDrawn="1"/>
        </p:nvSpPr>
        <p:spPr bwMode="auto">
          <a:xfrm>
            <a:off x="5618922" y="4543076"/>
            <a:ext cx="3534909" cy="610253"/>
          </a:xfrm>
          <a:custGeom>
            <a:avLst/>
            <a:gdLst>
              <a:gd name="connsiteX0" fmla="*/ 0 w 2850188"/>
              <a:gd name="connsiteY0" fmla="*/ 0 h 539601"/>
              <a:gd name="connsiteX1" fmla="*/ 2850188 w 2850188"/>
              <a:gd name="connsiteY1" fmla="*/ 0 h 539601"/>
              <a:gd name="connsiteX2" fmla="*/ 2850188 w 2850188"/>
              <a:gd name="connsiteY2" fmla="*/ 539601 h 539601"/>
              <a:gd name="connsiteX3" fmla="*/ 0 w 2850188"/>
              <a:gd name="connsiteY3" fmla="*/ 539601 h 539601"/>
              <a:gd name="connsiteX4" fmla="*/ 0 w 2850188"/>
              <a:gd name="connsiteY4" fmla="*/ 0 h 539601"/>
              <a:gd name="connsiteX0" fmla="*/ 0 w 3104188"/>
              <a:gd name="connsiteY0" fmla="*/ 8467 h 539601"/>
              <a:gd name="connsiteX1" fmla="*/ 3104188 w 3104188"/>
              <a:gd name="connsiteY1" fmla="*/ 0 h 539601"/>
              <a:gd name="connsiteX2" fmla="*/ 3104188 w 3104188"/>
              <a:gd name="connsiteY2" fmla="*/ 539601 h 539601"/>
              <a:gd name="connsiteX3" fmla="*/ 254000 w 3104188"/>
              <a:gd name="connsiteY3" fmla="*/ 539601 h 539601"/>
              <a:gd name="connsiteX4" fmla="*/ 0 w 3104188"/>
              <a:gd name="connsiteY4" fmla="*/ 8467 h 539601"/>
              <a:gd name="connsiteX0" fmla="*/ 0 w 3127337"/>
              <a:gd name="connsiteY0" fmla="*/ 2680 h 539601"/>
              <a:gd name="connsiteX1" fmla="*/ 3127337 w 3127337"/>
              <a:gd name="connsiteY1" fmla="*/ 0 h 539601"/>
              <a:gd name="connsiteX2" fmla="*/ 3127337 w 3127337"/>
              <a:gd name="connsiteY2" fmla="*/ 539601 h 539601"/>
              <a:gd name="connsiteX3" fmla="*/ 277149 w 3127337"/>
              <a:gd name="connsiteY3" fmla="*/ 539601 h 539601"/>
              <a:gd name="connsiteX4" fmla="*/ 0 w 3127337"/>
              <a:gd name="connsiteY4" fmla="*/ 2680 h 539601"/>
              <a:gd name="connsiteX0" fmla="*/ 0 w 3165437"/>
              <a:gd name="connsiteY0" fmla="*/ 0 h 600421"/>
              <a:gd name="connsiteX1" fmla="*/ 3165437 w 3165437"/>
              <a:gd name="connsiteY1" fmla="*/ 60820 h 600421"/>
              <a:gd name="connsiteX2" fmla="*/ 3165437 w 3165437"/>
              <a:gd name="connsiteY2" fmla="*/ 600421 h 600421"/>
              <a:gd name="connsiteX3" fmla="*/ 315249 w 3165437"/>
              <a:gd name="connsiteY3" fmla="*/ 600421 h 600421"/>
              <a:gd name="connsiteX4" fmla="*/ 0 w 3165437"/>
              <a:gd name="connsiteY4" fmla="*/ 0 h 600421"/>
              <a:gd name="connsiteX0" fmla="*/ 0 w 3603587"/>
              <a:gd name="connsiteY0" fmla="*/ 0 h 600421"/>
              <a:gd name="connsiteX1" fmla="*/ 3603587 w 3603587"/>
              <a:gd name="connsiteY1" fmla="*/ 3670 h 600421"/>
              <a:gd name="connsiteX2" fmla="*/ 3165437 w 3603587"/>
              <a:gd name="connsiteY2" fmla="*/ 600421 h 600421"/>
              <a:gd name="connsiteX3" fmla="*/ 315249 w 3603587"/>
              <a:gd name="connsiteY3" fmla="*/ 600421 h 600421"/>
              <a:gd name="connsiteX4" fmla="*/ 0 w 3603587"/>
              <a:gd name="connsiteY4" fmla="*/ 0 h 600421"/>
              <a:gd name="connsiteX0" fmla="*/ 0 w 3544434"/>
              <a:gd name="connsiteY0" fmla="*/ 0 h 600421"/>
              <a:gd name="connsiteX1" fmla="*/ 3544434 w 3544434"/>
              <a:gd name="connsiteY1" fmla="*/ 3670 h 600421"/>
              <a:gd name="connsiteX2" fmla="*/ 3165437 w 3544434"/>
              <a:gd name="connsiteY2" fmla="*/ 600421 h 600421"/>
              <a:gd name="connsiteX3" fmla="*/ 315249 w 3544434"/>
              <a:gd name="connsiteY3" fmla="*/ 600421 h 600421"/>
              <a:gd name="connsiteX4" fmla="*/ 0 w 3544434"/>
              <a:gd name="connsiteY4" fmla="*/ 0 h 600421"/>
              <a:gd name="connsiteX0" fmla="*/ 0 w 3544434"/>
              <a:gd name="connsiteY0" fmla="*/ 0 h 610253"/>
              <a:gd name="connsiteX1" fmla="*/ 3544434 w 3544434"/>
              <a:gd name="connsiteY1" fmla="*/ 3670 h 610253"/>
              <a:gd name="connsiteX2" fmla="*/ 3530211 w 3544434"/>
              <a:gd name="connsiteY2" fmla="*/ 610253 h 610253"/>
              <a:gd name="connsiteX3" fmla="*/ 315249 w 3544434"/>
              <a:gd name="connsiteY3" fmla="*/ 600421 h 610253"/>
              <a:gd name="connsiteX4" fmla="*/ 0 w 3544434"/>
              <a:gd name="connsiteY4" fmla="*/ 0 h 610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4434" h="610253">
                <a:moveTo>
                  <a:pt x="0" y="0"/>
                </a:moveTo>
                <a:lnTo>
                  <a:pt x="3544434" y="3670"/>
                </a:lnTo>
                <a:lnTo>
                  <a:pt x="3530211" y="610253"/>
                </a:lnTo>
                <a:lnTo>
                  <a:pt x="315249" y="600421"/>
                </a:lnTo>
                <a:lnTo>
                  <a:pt x="0" y="0"/>
                </a:lnTo>
                <a:close/>
              </a:path>
            </a:pathLst>
          </a:custGeom>
          <a:solidFill>
            <a:srgbClr val="3D3C3D"/>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smtClean="0">
              <a:ln>
                <a:noFill/>
              </a:ln>
              <a:solidFill>
                <a:schemeClr val="bg1"/>
              </a:solidFill>
              <a:effectLst/>
              <a:latin typeface="Lato" charset="0"/>
              <a:ea typeface="Lato" charset="0"/>
              <a:cs typeface="Lato" charset="0"/>
            </a:endParaRPr>
          </a:p>
        </p:txBody>
      </p:sp>
      <p:sp>
        <p:nvSpPr>
          <p:cNvPr id="16" name="Rectangle 6"/>
          <p:cNvSpPr/>
          <p:nvPr userDrawn="1"/>
        </p:nvSpPr>
        <p:spPr bwMode="auto">
          <a:xfrm>
            <a:off x="5857046" y="4606579"/>
            <a:ext cx="3292437" cy="543271"/>
          </a:xfrm>
          <a:custGeom>
            <a:avLst/>
            <a:gdLst>
              <a:gd name="connsiteX0" fmla="*/ 0 w 2850188"/>
              <a:gd name="connsiteY0" fmla="*/ 0 h 539601"/>
              <a:gd name="connsiteX1" fmla="*/ 2850188 w 2850188"/>
              <a:gd name="connsiteY1" fmla="*/ 0 h 539601"/>
              <a:gd name="connsiteX2" fmla="*/ 2850188 w 2850188"/>
              <a:gd name="connsiteY2" fmla="*/ 539601 h 539601"/>
              <a:gd name="connsiteX3" fmla="*/ 0 w 2850188"/>
              <a:gd name="connsiteY3" fmla="*/ 539601 h 539601"/>
              <a:gd name="connsiteX4" fmla="*/ 0 w 2850188"/>
              <a:gd name="connsiteY4" fmla="*/ 0 h 539601"/>
              <a:gd name="connsiteX0" fmla="*/ 0 w 3104188"/>
              <a:gd name="connsiteY0" fmla="*/ 8467 h 539601"/>
              <a:gd name="connsiteX1" fmla="*/ 3104188 w 3104188"/>
              <a:gd name="connsiteY1" fmla="*/ 0 h 539601"/>
              <a:gd name="connsiteX2" fmla="*/ 3104188 w 3104188"/>
              <a:gd name="connsiteY2" fmla="*/ 539601 h 539601"/>
              <a:gd name="connsiteX3" fmla="*/ 254000 w 3104188"/>
              <a:gd name="connsiteY3" fmla="*/ 539601 h 539601"/>
              <a:gd name="connsiteX4" fmla="*/ 0 w 3104188"/>
              <a:gd name="connsiteY4" fmla="*/ 8467 h 539601"/>
              <a:gd name="connsiteX0" fmla="*/ 0 w 3127337"/>
              <a:gd name="connsiteY0" fmla="*/ 2680 h 539601"/>
              <a:gd name="connsiteX1" fmla="*/ 3127337 w 3127337"/>
              <a:gd name="connsiteY1" fmla="*/ 0 h 539601"/>
              <a:gd name="connsiteX2" fmla="*/ 3127337 w 3127337"/>
              <a:gd name="connsiteY2" fmla="*/ 539601 h 539601"/>
              <a:gd name="connsiteX3" fmla="*/ 277149 w 3127337"/>
              <a:gd name="connsiteY3" fmla="*/ 539601 h 539601"/>
              <a:gd name="connsiteX4" fmla="*/ 0 w 3127337"/>
              <a:gd name="connsiteY4" fmla="*/ 2680 h 539601"/>
              <a:gd name="connsiteX0" fmla="*/ 0 w 3292437"/>
              <a:gd name="connsiteY0" fmla="*/ 2680 h 545951"/>
              <a:gd name="connsiteX1" fmla="*/ 3127337 w 3292437"/>
              <a:gd name="connsiteY1" fmla="*/ 0 h 545951"/>
              <a:gd name="connsiteX2" fmla="*/ 3292437 w 3292437"/>
              <a:gd name="connsiteY2" fmla="*/ 545951 h 545951"/>
              <a:gd name="connsiteX3" fmla="*/ 277149 w 3292437"/>
              <a:gd name="connsiteY3" fmla="*/ 539601 h 545951"/>
              <a:gd name="connsiteX4" fmla="*/ 0 w 3292437"/>
              <a:gd name="connsiteY4" fmla="*/ 2680 h 545951"/>
              <a:gd name="connsiteX0" fmla="*/ 0 w 3292437"/>
              <a:gd name="connsiteY0" fmla="*/ 0 h 543271"/>
              <a:gd name="connsiteX1" fmla="*/ 3286087 w 3292437"/>
              <a:gd name="connsiteY1" fmla="*/ 3670 h 543271"/>
              <a:gd name="connsiteX2" fmla="*/ 3292437 w 3292437"/>
              <a:gd name="connsiteY2" fmla="*/ 543271 h 543271"/>
              <a:gd name="connsiteX3" fmla="*/ 277149 w 3292437"/>
              <a:gd name="connsiteY3" fmla="*/ 536921 h 543271"/>
              <a:gd name="connsiteX4" fmla="*/ 0 w 3292437"/>
              <a:gd name="connsiteY4" fmla="*/ 0 h 543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2437" h="543271">
                <a:moveTo>
                  <a:pt x="0" y="0"/>
                </a:moveTo>
                <a:lnTo>
                  <a:pt x="3286087" y="3670"/>
                </a:lnTo>
                <a:cubicBezTo>
                  <a:pt x="3288204" y="183537"/>
                  <a:pt x="3290320" y="363404"/>
                  <a:pt x="3292437" y="543271"/>
                </a:cubicBezTo>
                <a:lnTo>
                  <a:pt x="277149" y="536921"/>
                </a:lnTo>
                <a:lnTo>
                  <a:pt x="0" y="0"/>
                </a:lnTo>
                <a:close/>
              </a:path>
            </a:pathLst>
          </a:custGeom>
          <a:solidFill>
            <a:schemeClr val="bg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smtClean="0">
              <a:ln>
                <a:noFill/>
              </a:ln>
              <a:solidFill>
                <a:schemeClr val="bg1"/>
              </a:solidFill>
              <a:effectLst/>
              <a:latin typeface="Lato" charset="0"/>
              <a:ea typeface="Lato" charset="0"/>
              <a:cs typeface="Lato" charset="0"/>
            </a:endParaRPr>
          </a:p>
        </p:txBody>
      </p:sp>
    </p:spTree>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Title 1"/>
          <p:cNvSpPr>
            <a:spLocks noGrp="1"/>
          </p:cNvSpPr>
          <p:nvPr>
            <p:ph type="title"/>
          </p:nvPr>
        </p:nvSpPr>
        <p:spPr>
          <a:xfrm>
            <a:off x="285750" y="214317"/>
            <a:ext cx="8858250" cy="507207"/>
          </a:xfrm>
        </p:spPr>
        <p:txBody>
          <a:bodyPr>
            <a:noAutofit/>
          </a:bodyPr>
          <a:lstStyle>
            <a:lvl1pPr algn="l">
              <a:defRPr sz="2800" b="1">
                <a:solidFill>
                  <a:schemeClr val="bg1"/>
                </a:solidFill>
                <a:effectLst/>
                <a:latin typeface="+mn-lt"/>
              </a:defRPr>
            </a:lvl1pPr>
          </a:lstStyle>
          <a:p>
            <a:r>
              <a:rPr lang="en-US" dirty="0" smtClean="0"/>
              <a:t>Click to edit Master title style</a:t>
            </a:r>
            <a:endParaRPr lang="en-US" dirty="0"/>
          </a:p>
        </p:txBody>
      </p:sp>
      <p:sp>
        <p:nvSpPr>
          <p:cNvPr id="10" name="Content Placeholder 2"/>
          <p:cNvSpPr>
            <a:spLocks noGrp="1"/>
          </p:cNvSpPr>
          <p:nvPr>
            <p:ph idx="1"/>
          </p:nvPr>
        </p:nvSpPr>
        <p:spPr>
          <a:xfrm>
            <a:off x="285759" y="774619"/>
            <a:ext cx="4555983" cy="4085079"/>
          </a:xfrm>
          <a:prstGeom prst="rect">
            <a:avLst/>
          </a:prstGeom>
        </p:spPr>
        <p:txBody>
          <a:bodyPr>
            <a:normAutofit/>
          </a:bodyPr>
          <a:lstStyle>
            <a:lvl1pPr>
              <a:defRPr lang="en-US" altLang="en-US" sz="2600" b="0" i="0" kern="1200" dirty="0" smtClean="0">
                <a:solidFill>
                  <a:schemeClr val="bg1">
                    <a:lumMod val="95000"/>
                  </a:schemeClr>
                </a:solidFill>
                <a:effectLst/>
                <a:latin typeface="+mn-lt"/>
                <a:ea typeface="Lato Medium" charset="0"/>
                <a:cs typeface="Lato Medium" charset="0"/>
              </a:defRPr>
            </a:lvl1pPr>
            <a:lvl2pPr marL="612000" indent="-285750">
              <a:buClr>
                <a:srgbClr val="DCE0E4"/>
              </a:buClr>
              <a:buSzPct val="100000"/>
              <a:buFontTx/>
              <a:buBlip>
                <a:blip r:embed="rId2"/>
              </a:buBlip>
              <a:defRPr lang="en-US" altLang="en-US" sz="1800" b="0" i="0" kern="1200" dirty="0" smtClean="0">
                <a:solidFill>
                  <a:schemeClr val="bg1">
                    <a:lumMod val="95000"/>
                  </a:schemeClr>
                </a:solidFill>
                <a:effectLst/>
                <a:latin typeface="+mj-lt"/>
                <a:ea typeface="Lato Light" charset="0"/>
                <a:cs typeface="Lato Light" charset="0"/>
              </a:defRPr>
            </a:lvl2pPr>
            <a:lvl3pPr marL="972000" indent="-285750">
              <a:buClr>
                <a:schemeClr val="accent1"/>
              </a:buClr>
              <a:buSzPct val="100000"/>
              <a:buFont typeface="Courier New" charset="0"/>
              <a:buChar char="o"/>
              <a:defRPr lang="en-US" altLang="en-US" sz="1600" b="0" i="0" kern="1200" dirty="0" smtClean="0">
                <a:solidFill>
                  <a:schemeClr val="bg1">
                    <a:lumMod val="95000"/>
                  </a:schemeClr>
                </a:solidFill>
                <a:effectLst/>
                <a:latin typeface="+mj-lt"/>
                <a:ea typeface="Lato Light" charset="0"/>
                <a:cs typeface="Lato Light" charset="0"/>
              </a:defRPr>
            </a:lvl3pPr>
            <a:lvl4pPr marL="1332000" indent="-228600">
              <a:buClr>
                <a:schemeClr val="accent1"/>
              </a:buClr>
              <a:buSzPct val="100000"/>
              <a:buFont typeface="Wingdings" charset="2"/>
              <a:buChar char="§"/>
              <a:defRPr lang="en-US" altLang="en-US" sz="1500" b="0" i="0" kern="1200" dirty="0" smtClean="0">
                <a:solidFill>
                  <a:schemeClr val="bg1">
                    <a:lumMod val="95000"/>
                  </a:schemeClr>
                </a:solidFill>
                <a:effectLst/>
                <a:latin typeface="+mj-lt"/>
                <a:ea typeface="Lato Light" charset="0"/>
                <a:cs typeface="Lato Light" charset="0"/>
              </a:defRPr>
            </a:lvl4pPr>
            <a:lvl5pPr marL="1692000" indent="-228600">
              <a:buClr>
                <a:schemeClr val="accent2"/>
              </a:buClr>
              <a:buSzPct val="100000"/>
              <a:buFont typeface="Arial" charset="0"/>
              <a:buChar char="•"/>
              <a:defRPr lang="en-US" altLang="en-US" sz="1500" b="0" i="0" kern="1200" dirty="0" smtClean="0">
                <a:solidFill>
                  <a:schemeClr val="bg1">
                    <a:lumMod val="95000"/>
                  </a:schemeClr>
                </a:solidFill>
                <a:effectLst/>
                <a:latin typeface="+mj-lt"/>
                <a:ea typeface="Lato Light" charset="0"/>
                <a:cs typeface="Lato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0169" r="15054" b="43048"/>
          <a:stretch/>
        </p:blipFill>
        <p:spPr>
          <a:xfrm>
            <a:off x="-314324" y="1"/>
            <a:ext cx="9458324" cy="4800599"/>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891289" y="4451088"/>
            <a:ext cx="1819372" cy="479464"/>
          </a:xfrm>
          <a:prstGeom prst="rect">
            <a:avLst/>
          </a:prstGeom>
        </p:spPr>
      </p:pic>
      <p:sp>
        <p:nvSpPr>
          <p:cNvPr id="5" name="Rectangle 4"/>
          <p:cNvSpPr/>
          <p:nvPr userDrawn="1"/>
        </p:nvSpPr>
        <p:spPr bwMode="auto">
          <a:xfrm>
            <a:off x="1" y="0"/>
            <a:ext cx="9143999" cy="1671638"/>
          </a:xfrm>
          <a:prstGeom prst="rect">
            <a:avLst/>
          </a:prstGeom>
          <a:solidFill>
            <a:schemeClr val="bg2">
              <a:lumMod val="25000"/>
            </a:schemeClr>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dirty="0" smtClean="0">
              <a:ln>
                <a:noFill/>
              </a:ln>
              <a:solidFill>
                <a:schemeClr val="bg1"/>
              </a:solidFill>
              <a:effectLst/>
              <a:latin typeface="+mn-lt"/>
              <a:ea typeface="Lato" charset="0"/>
              <a:cs typeface="Lato" charset="0"/>
            </a:endParaRPr>
          </a:p>
        </p:txBody>
      </p:sp>
      <p:sp>
        <p:nvSpPr>
          <p:cNvPr id="12" name="Rectangle 11"/>
          <p:cNvSpPr/>
          <p:nvPr userDrawn="1"/>
        </p:nvSpPr>
        <p:spPr bwMode="auto">
          <a:xfrm>
            <a:off x="1" y="3489718"/>
            <a:ext cx="9143999" cy="1671638"/>
          </a:xfrm>
          <a:prstGeom prst="rect">
            <a:avLst/>
          </a:prstGeom>
          <a:solidFill>
            <a:schemeClr val="bg2">
              <a:lumMod val="25000"/>
            </a:schemeClr>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dirty="0" smtClean="0">
              <a:ln>
                <a:noFill/>
              </a:ln>
              <a:solidFill>
                <a:schemeClr val="bg1"/>
              </a:solidFill>
              <a:effectLst/>
              <a:latin typeface="+mn-lt"/>
              <a:ea typeface="Lato" charset="0"/>
              <a:cs typeface="Lato" charset="0"/>
            </a:endParaRPr>
          </a:p>
        </p:txBody>
      </p:sp>
      <p:sp>
        <p:nvSpPr>
          <p:cNvPr id="13" name="Rectangle 12"/>
          <p:cNvSpPr/>
          <p:nvPr userDrawn="1"/>
        </p:nvSpPr>
        <p:spPr bwMode="auto">
          <a:xfrm>
            <a:off x="0" y="-121218"/>
            <a:ext cx="9143999" cy="2078605"/>
          </a:xfrm>
          <a:custGeom>
            <a:avLst/>
            <a:gdLst>
              <a:gd name="connsiteX0" fmla="*/ 0 w 9144003"/>
              <a:gd name="connsiteY0" fmla="*/ 0 h 1671638"/>
              <a:gd name="connsiteX1" fmla="*/ 9144003 w 9144003"/>
              <a:gd name="connsiteY1" fmla="*/ 0 h 1671638"/>
              <a:gd name="connsiteX2" fmla="*/ 9144003 w 9144003"/>
              <a:gd name="connsiteY2" fmla="*/ 1671638 h 1671638"/>
              <a:gd name="connsiteX3" fmla="*/ 0 w 9144003"/>
              <a:gd name="connsiteY3" fmla="*/ 1671638 h 1671638"/>
              <a:gd name="connsiteX4" fmla="*/ 0 w 9144003"/>
              <a:gd name="connsiteY4" fmla="*/ 0 h 1671638"/>
              <a:gd name="connsiteX0" fmla="*/ 0 w 9144003"/>
              <a:gd name="connsiteY0" fmla="*/ 0 h 1671638"/>
              <a:gd name="connsiteX1" fmla="*/ 9144003 w 9144003"/>
              <a:gd name="connsiteY1" fmla="*/ 0 h 1671638"/>
              <a:gd name="connsiteX2" fmla="*/ 9144003 w 9144003"/>
              <a:gd name="connsiteY2" fmla="*/ 1671638 h 1671638"/>
              <a:gd name="connsiteX3" fmla="*/ 57151 w 9144003"/>
              <a:gd name="connsiteY3" fmla="*/ 742951 h 1671638"/>
              <a:gd name="connsiteX4" fmla="*/ 0 w 9144003"/>
              <a:gd name="connsiteY4" fmla="*/ 0 h 1671638"/>
              <a:gd name="connsiteX0" fmla="*/ 14287 w 9158290"/>
              <a:gd name="connsiteY0" fmla="*/ 0 h 1671638"/>
              <a:gd name="connsiteX1" fmla="*/ 9158290 w 9158290"/>
              <a:gd name="connsiteY1" fmla="*/ 0 h 1671638"/>
              <a:gd name="connsiteX2" fmla="*/ 9158290 w 9158290"/>
              <a:gd name="connsiteY2" fmla="*/ 1671638 h 1671638"/>
              <a:gd name="connsiteX3" fmla="*/ 0 w 9158290"/>
              <a:gd name="connsiteY3" fmla="*/ 457201 h 1671638"/>
              <a:gd name="connsiteX4" fmla="*/ 14287 w 9158290"/>
              <a:gd name="connsiteY4" fmla="*/ 0 h 1671638"/>
              <a:gd name="connsiteX0" fmla="*/ 57150 w 9201153"/>
              <a:gd name="connsiteY0" fmla="*/ 0 h 1671638"/>
              <a:gd name="connsiteX1" fmla="*/ 9201153 w 9201153"/>
              <a:gd name="connsiteY1" fmla="*/ 0 h 1671638"/>
              <a:gd name="connsiteX2" fmla="*/ 9201153 w 9201153"/>
              <a:gd name="connsiteY2" fmla="*/ 1671638 h 1671638"/>
              <a:gd name="connsiteX3" fmla="*/ 0 w 9201153"/>
              <a:gd name="connsiteY3" fmla="*/ 685801 h 1671638"/>
              <a:gd name="connsiteX4" fmla="*/ 57150 w 9201153"/>
              <a:gd name="connsiteY4" fmla="*/ 0 h 1671638"/>
              <a:gd name="connsiteX0" fmla="*/ 42863 w 9201153"/>
              <a:gd name="connsiteY0" fmla="*/ 0 h 2771776"/>
              <a:gd name="connsiteX1" fmla="*/ 9201153 w 9201153"/>
              <a:gd name="connsiteY1" fmla="*/ 1100138 h 2771776"/>
              <a:gd name="connsiteX2" fmla="*/ 9201153 w 9201153"/>
              <a:gd name="connsiteY2" fmla="*/ 2771776 h 2771776"/>
              <a:gd name="connsiteX3" fmla="*/ 0 w 9201153"/>
              <a:gd name="connsiteY3" fmla="*/ 1785939 h 2771776"/>
              <a:gd name="connsiteX4" fmla="*/ 42863 w 9201153"/>
              <a:gd name="connsiteY4" fmla="*/ 0 h 2771776"/>
              <a:gd name="connsiteX0" fmla="*/ 42863 w 9201153"/>
              <a:gd name="connsiteY0" fmla="*/ 42863 h 2814639"/>
              <a:gd name="connsiteX1" fmla="*/ 9186866 w 9201153"/>
              <a:gd name="connsiteY1" fmla="*/ 0 h 2814639"/>
              <a:gd name="connsiteX2" fmla="*/ 9201153 w 9201153"/>
              <a:gd name="connsiteY2" fmla="*/ 2814639 h 2814639"/>
              <a:gd name="connsiteX3" fmla="*/ 0 w 9201153"/>
              <a:gd name="connsiteY3" fmla="*/ 1828802 h 2814639"/>
              <a:gd name="connsiteX4" fmla="*/ 42863 w 9201153"/>
              <a:gd name="connsiteY4" fmla="*/ 42863 h 2814639"/>
              <a:gd name="connsiteX0" fmla="*/ 42863 w 9188240"/>
              <a:gd name="connsiteY0" fmla="*/ 42863 h 1828802"/>
              <a:gd name="connsiteX1" fmla="*/ 9186866 w 9188240"/>
              <a:gd name="connsiteY1" fmla="*/ 0 h 1828802"/>
              <a:gd name="connsiteX2" fmla="*/ 9186865 w 9188240"/>
              <a:gd name="connsiteY2" fmla="*/ 1600201 h 1828802"/>
              <a:gd name="connsiteX3" fmla="*/ 0 w 9188240"/>
              <a:gd name="connsiteY3" fmla="*/ 1828802 h 1828802"/>
              <a:gd name="connsiteX4" fmla="*/ 42863 w 9188240"/>
              <a:gd name="connsiteY4" fmla="*/ 42863 h 1828802"/>
              <a:gd name="connsiteX0" fmla="*/ 42863 w 9188240"/>
              <a:gd name="connsiteY0" fmla="*/ 42863 h 1828802"/>
              <a:gd name="connsiteX1" fmla="*/ 9186866 w 9188240"/>
              <a:gd name="connsiteY1" fmla="*/ 0 h 1828802"/>
              <a:gd name="connsiteX2" fmla="*/ 9186865 w 9188240"/>
              <a:gd name="connsiteY2" fmla="*/ 1828801 h 1828802"/>
              <a:gd name="connsiteX3" fmla="*/ 0 w 9188240"/>
              <a:gd name="connsiteY3" fmla="*/ 1828802 h 1828802"/>
              <a:gd name="connsiteX4" fmla="*/ 42863 w 9188240"/>
              <a:gd name="connsiteY4" fmla="*/ 42863 h 1828802"/>
              <a:gd name="connsiteX0" fmla="*/ 14288 w 9159665"/>
              <a:gd name="connsiteY0" fmla="*/ 42863 h 1828801"/>
              <a:gd name="connsiteX1" fmla="*/ 9158291 w 9159665"/>
              <a:gd name="connsiteY1" fmla="*/ 0 h 1828801"/>
              <a:gd name="connsiteX2" fmla="*/ 9158290 w 9159665"/>
              <a:gd name="connsiteY2" fmla="*/ 1828801 h 1828801"/>
              <a:gd name="connsiteX3" fmla="*/ 0 w 9159665"/>
              <a:gd name="connsiteY3" fmla="*/ 1014414 h 1828801"/>
              <a:gd name="connsiteX4" fmla="*/ 14288 w 9159665"/>
              <a:gd name="connsiteY4" fmla="*/ 42863 h 1828801"/>
              <a:gd name="connsiteX0" fmla="*/ 601080 w 9159665"/>
              <a:gd name="connsiteY0" fmla="*/ 368330 h 1828801"/>
              <a:gd name="connsiteX1" fmla="*/ 9158291 w 9159665"/>
              <a:gd name="connsiteY1" fmla="*/ 0 h 1828801"/>
              <a:gd name="connsiteX2" fmla="*/ 9158290 w 9159665"/>
              <a:gd name="connsiteY2" fmla="*/ 1828801 h 1828801"/>
              <a:gd name="connsiteX3" fmla="*/ 0 w 9159665"/>
              <a:gd name="connsiteY3" fmla="*/ 1014414 h 1828801"/>
              <a:gd name="connsiteX4" fmla="*/ 601080 w 9159665"/>
              <a:gd name="connsiteY4" fmla="*/ 368330 h 1828801"/>
              <a:gd name="connsiteX0" fmla="*/ 0 w 9331433"/>
              <a:gd name="connsiteY0" fmla="*/ 0 h 1909925"/>
              <a:gd name="connsiteX1" fmla="*/ 9330059 w 9331433"/>
              <a:gd name="connsiteY1" fmla="*/ 81124 h 1909925"/>
              <a:gd name="connsiteX2" fmla="*/ 9330058 w 9331433"/>
              <a:gd name="connsiteY2" fmla="*/ 1909925 h 1909925"/>
              <a:gd name="connsiteX3" fmla="*/ 171768 w 9331433"/>
              <a:gd name="connsiteY3" fmla="*/ 1095538 h 1909925"/>
              <a:gd name="connsiteX4" fmla="*/ 0 w 9331433"/>
              <a:gd name="connsiteY4" fmla="*/ 0 h 1909925"/>
              <a:gd name="connsiteX0" fmla="*/ 0 w 9331433"/>
              <a:gd name="connsiteY0" fmla="*/ 0 h 1909925"/>
              <a:gd name="connsiteX1" fmla="*/ 9330059 w 9331433"/>
              <a:gd name="connsiteY1" fmla="*/ 81124 h 1909925"/>
              <a:gd name="connsiteX2" fmla="*/ 9330058 w 9331433"/>
              <a:gd name="connsiteY2" fmla="*/ 1909925 h 1909925"/>
              <a:gd name="connsiteX3" fmla="*/ 24 w 9331433"/>
              <a:gd name="connsiteY3" fmla="*/ 1111036 h 1909925"/>
              <a:gd name="connsiteX4" fmla="*/ 0 w 9331433"/>
              <a:gd name="connsiteY4" fmla="*/ 0 h 1909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1433" h="1909925">
                <a:moveTo>
                  <a:pt x="0" y="0"/>
                </a:moveTo>
                <a:lnTo>
                  <a:pt x="9330059" y="81124"/>
                </a:lnTo>
                <a:cubicBezTo>
                  <a:pt x="9334821" y="1019337"/>
                  <a:pt x="9325296" y="971712"/>
                  <a:pt x="9330058" y="1909925"/>
                </a:cubicBezTo>
                <a:lnTo>
                  <a:pt x="24" y="1111036"/>
                </a:lnTo>
                <a:cubicBezTo>
                  <a:pt x="16" y="740691"/>
                  <a:pt x="8" y="370345"/>
                  <a:pt x="0" y="0"/>
                </a:cubicBezTo>
                <a:close/>
              </a:path>
            </a:pathLst>
          </a:custGeom>
          <a:solidFill>
            <a:schemeClr val="bg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dirty="0" smtClean="0">
              <a:ln>
                <a:noFill/>
              </a:ln>
              <a:solidFill>
                <a:schemeClr val="bg1"/>
              </a:solidFill>
              <a:effectLst/>
              <a:latin typeface="+mn-lt"/>
              <a:ea typeface="Lato" charset="0"/>
              <a:cs typeface="Lato" charset="0"/>
            </a:endParaRPr>
          </a:p>
        </p:txBody>
      </p:sp>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246724" y="399651"/>
            <a:ext cx="2578237" cy="679450"/>
          </a:xfrm>
          <a:prstGeom prst="rect">
            <a:avLst/>
          </a:prstGeom>
        </p:spPr>
      </p:pic>
      <p:sp>
        <p:nvSpPr>
          <p:cNvPr id="14" name="Rectangle 12"/>
          <p:cNvSpPr/>
          <p:nvPr userDrawn="1"/>
        </p:nvSpPr>
        <p:spPr bwMode="auto">
          <a:xfrm rot="10800000">
            <a:off x="-2" y="3043238"/>
            <a:ext cx="9144001" cy="2118118"/>
          </a:xfrm>
          <a:custGeom>
            <a:avLst/>
            <a:gdLst>
              <a:gd name="connsiteX0" fmla="*/ 0 w 9144003"/>
              <a:gd name="connsiteY0" fmla="*/ 0 h 1671638"/>
              <a:gd name="connsiteX1" fmla="*/ 9144003 w 9144003"/>
              <a:gd name="connsiteY1" fmla="*/ 0 h 1671638"/>
              <a:gd name="connsiteX2" fmla="*/ 9144003 w 9144003"/>
              <a:gd name="connsiteY2" fmla="*/ 1671638 h 1671638"/>
              <a:gd name="connsiteX3" fmla="*/ 0 w 9144003"/>
              <a:gd name="connsiteY3" fmla="*/ 1671638 h 1671638"/>
              <a:gd name="connsiteX4" fmla="*/ 0 w 9144003"/>
              <a:gd name="connsiteY4" fmla="*/ 0 h 1671638"/>
              <a:gd name="connsiteX0" fmla="*/ 0 w 9144003"/>
              <a:gd name="connsiteY0" fmla="*/ 0 h 1671638"/>
              <a:gd name="connsiteX1" fmla="*/ 9144003 w 9144003"/>
              <a:gd name="connsiteY1" fmla="*/ 0 h 1671638"/>
              <a:gd name="connsiteX2" fmla="*/ 9144003 w 9144003"/>
              <a:gd name="connsiteY2" fmla="*/ 1671638 h 1671638"/>
              <a:gd name="connsiteX3" fmla="*/ 57151 w 9144003"/>
              <a:gd name="connsiteY3" fmla="*/ 742951 h 1671638"/>
              <a:gd name="connsiteX4" fmla="*/ 0 w 9144003"/>
              <a:gd name="connsiteY4" fmla="*/ 0 h 1671638"/>
              <a:gd name="connsiteX0" fmla="*/ 14287 w 9158290"/>
              <a:gd name="connsiteY0" fmla="*/ 0 h 1671638"/>
              <a:gd name="connsiteX1" fmla="*/ 9158290 w 9158290"/>
              <a:gd name="connsiteY1" fmla="*/ 0 h 1671638"/>
              <a:gd name="connsiteX2" fmla="*/ 9158290 w 9158290"/>
              <a:gd name="connsiteY2" fmla="*/ 1671638 h 1671638"/>
              <a:gd name="connsiteX3" fmla="*/ 0 w 9158290"/>
              <a:gd name="connsiteY3" fmla="*/ 457201 h 1671638"/>
              <a:gd name="connsiteX4" fmla="*/ 14287 w 9158290"/>
              <a:gd name="connsiteY4" fmla="*/ 0 h 1671638"/>
              <a:gd name="connsiteX0" fmla="*/ 57150 w 9201153"/>
              <a:gd name="connsiteY0" fmla="*/ 0 h 1671638"/>
              <a:gd name="connsiteX1" fmla="*/ 9201153 w 9201153"/>
              <a:gd name="connsiteY1" fmla="*/ 0 h 1671638"/>
              <a:gd name="connsiteX2" fmla="*/ 9201153 w 9201153"/>
              <a:gd name="connsiteY2" fmla="*/ 1671638 h 1671638"/>
              <a:gd name="connsiteX3" fmla="*/ 0 w 9201153"/>
              <a:gd name="connsiteY3" fmla="*/ 685801 h 1671638"/>
              <a:gd name="connsiteX4" fmla="*/ 57150 w 9201153"/>
              <a:gd name="connsiteY4" fmla="*/ 0 h 1671638"/>
              <a:gd name="connsiteX0" fmla="*/ 42863 w 9201153"/>
              <a:gd name="connsiteY0" fmla="*/ 0 h 2771776"/>
              <a:gd name="connsiteX1" fmla="*/ 9201153 w 9201153"/>
              <a:gd name="connsiteY1" fmla="*/ 1100138 h 2771776"/>
              <a:gd name="connsiteX2" fmla="*/ 9201153 w 9201153"/>
              <a:gd name="connsiteY2" fmla="*/ 2771776 h 2771776"/>
              <a:gd name="connsiteX3" fmla="*/ 0 w 9201153"/>
              <a:gd name="connsiteY3" fmla="*/ 1785939 h 2771776"/>
              <a:gd name="connsiteX4" fmla="*/ 42863 w 9201153"/>
              <a:gd name="connsiteY4" fmla="*/ 0 h 2771776"/>
              <a:gd name="connsiteX0" fmla="*/ 42863 w 9201153"/>
              <a:gd name="connsiteY0" fmla="*/ 42863 h 2814639"/>
              <a:gd name="connsiteX1" fmla="*/ 9186866 w 9201153"/>
              <a:gd name="connsiteY1" fmla="*/ 0 h 2814639"/>
              <a:gd name="connsiteX2" fmla="*/ 9201153 w 9201153"/>
              <a:gd name="connsiteY2" fmla="*/ 2814639 h 2814639"/>
              <a:gd name="connsiteX3" fmla="*/ 0 w 9201153"/>
              <a:gd name="connsiteY3" fmla="*/ 1828802 h 2814639"/>
              <a:gd name="connsiteX4" fmla="*/ 42863 w 9201153"/>
              <a:gd name="connsiteY4" fmla="*/ 42863 h 2814639"/>
              <a:gd name="connsiteX0" fmla="*/ 42863 w 9188240"/>
              <a:gd name="connsiteY0" fmla="*/ 42863 h 1828802"/>
              <a:gd name="connsiteX1" fmla="*/ 9186866 w 9188240"/>
              <a:gd name="connsiteY1" fmla="*/ 0 h 1828802"/>
              <a:gd name="connsiteX2" fmla="*/ 9186865 w 9188240"/>
              <a:gd name="connsiteY2" fmla="*/ 1600201 h 1828802"/>
              <a:gd name="connsiteX3" fmla="*/ 0 w 9188240"/>
              <a:gd name="connsiteY3" fmla="*/ 1828802 h 1828802"/>
              <a:gd name="connsiteX4" fmla="*/ 42863 w 9188240"/>
              <a:gd name="connsiteY4" fmla="*/ 42863 h 1828802"/>
              <a:gd name="connsiteX0" fmla="*/ 42863 w 9188240"/>
              <a:gd name="connsiteY0" fmla="*/ 42863 h 1828802"/>
              <a:gd name="connsiteX1" fmla="*/ 9186866 w 9188240"/>
              <a:gd name="connsiteY1" fmla="*/ 0 h 1828802"/>
              <a:gd name="connsiteX2" fmla="*/ 9186865 w 9188240"/>
              <a:gd name="connsiteY2" fmla="*/ 1828801 h 1828802"/>
              <a:gd name="connsiteX3" fmla="*/ 0 w 9188240"/>
              <a:gd name="connsiteY3" fmla="*/ 1828802 h 1828802"/>
              <a:gd name="connsiteX4" fmla="*/ 42863 w 9188240"/>
              <a:gd name="connsiteY4" fmla="*/ 42863 h 1828802"/>
              <a:gd name="connsiteX0" fmla="*/ 14288 w 9159665"/>
              <a:gd name="connsiteY0" fmla="*/ 42863 h 1828801"/>
              <a:gd name="connsiteX1" fmla="*/ 9158291 w 9159665"/>
              <a:gd name="connsiteY1" fmla="*/ 0 h 1828801"/>
              <a:gd name="connsiteX2" fmla="*/ 9158290 w 9159665"/>
              <a:gd name="connsiteY2" fmla="*/ 1828801 h 1828801"/>
              <a:gd name="connsiteX3" fmla="*/ 0 w 9159665"/>
              <a:gd name="connsiteY3" fmla="*/ 1014414 h 1828801"/>
              <a:gd name="connsiteX4" fmla="*/ 14288 w 9159665"/>
              <a:gd name="connsiteY4" fmla="*/ 42863 h 1828801"/>
              <a:gd name="connsiteX0" fmla="*/ 601080 w 9159665"/>
              <a:gd name="connsiteY0" fmla="*/ 368330 h 1828801"/>
              <a:gd name="connsiteX1" fmla="*/ 9158291 w 9159665"/>
              <a:gd name="connsiteY1" fmla="*/ 0 h 1828801"/>
              <a:gd name="connsiteX2" fmla="*/ 9158290 w 9159665"/>
              <a:gd name="connsiteY2" fmla="*/ 1828801 h 1828801"/>
              <a:gd name="connsiteX3" fmla="*/ 0 w 9159665"/>
              <a:gd name="connsiteY3" fmla="*/ 1014414 h 1828801"/>
              <a:gd name="connsiteX4" fmla="*/ 601080 w 9159665"/>
              <a:gd name="connsiteY4" fmla="*/ 368330 h 1828801"/>
              <a:gd name="connsiteX0" fmla="*/ 0 w 9331433"/>
              <a:gd name="connsiteY0" fmla="*/ 0 h 1909925"/>
              <a:gd name="connsiteX1" fmla="*/ 9330059 w 9331433"/>
              <a:gd name="connsiteY1" fmla="*/ 81124 h 1909925"/>
              <a:gd name="connsiteX2" fmla="*/ 9330058 w 9331433"/>
              <a:gd name="connsiteY2" fmla="*/ 1909925 h 1909925"/>
              <a:gd name="connsiteX3" fmla="*/ 171768 w 9331433"/>
              <a:gd name="connsiteY3" fmla="*/ 1095538 h 1909925"/>
              <a:gd name="connsiteX4" fmla="*/ 0 w 9331433"/>
              <a:gd name="connsiteY4" fmla="*/ 0 h 1909925"/>
              <a:gd name="connsiteX0" fmla="*/ 0 w 9331433"/>
              <a:gd name="connsiteY0" fmla="*/ 0 h 1909925"/>
              <a:gd name="connsiteX1" fmla="*/ 9330059 w 9331433"/>
              <a:gd name="connsiteY1" fmla="*/ 81124 h 1909925"/>
              <a:gd name="connsiteX2" fmla="*/ 9330058 w 9331433"/>
              <a:gd name="connsiteY2" fmla="*/ 1909925 h 1909925"/>
              <a:gd name="connsiteX3" fmla="*/ 24 w 9331433"/>
              <a:gd name="connsiteY3" fmla="*/ 1111036 h 1909925"/>
              <a:gd name="connsiteX4" fmla="*/ 0 w 9331433"/>
              <a:gd name="connsiteY4" fmla="*/ 0 h 1909925"/>
              <a:gd name="connsiteX0" fmla="*/ 0 w 9331433"/>
              <a:gd name="connsiteY0" fmla="*/ 0 h 1909925"/>
              <a:gd name="connsiteX1" fmla="*/ 9330059 w 9331433"/>
              <a:gd name="connsiteY1" fmla="*/ 3825 h 1909925"/>
              <a:gd name="connsiteX2" fmla="*/ 9330058 w 9331433"/>
              <a:gd name="connsiteY2" fmla="*/ 1909925 h 1909925"/>
              <a:gd name="connsiteX3" fmla="*/ 24 w 9331433"/>
              <a:gd name="connsiteY3" fmla="*/ 1111036 h 1909925"/>
              <a:gd name="connsiteX4" fmla="*/ 0 w 9331433"/>
              <a:gd name="connsiteY4" fmla="*/ 0 h 1909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1433" h="1909925">
                <a:moveTo>
                  <a:pt x="0" y="0"/>
                </a:moveTo>
                <a:lnTo>
                  <a:pt x="9330059" y="3825"/>
                </a:lnTo>
                <a:cubicBezTo>
                  <a:pt x="9334821" y="942038"/>
                  <a:pt x="9325296" y="971712"/>
                  <a:pt x="9330058" y="1909925"/>
                </a:cubicBezTo>
                <a:lnTo>
                  <a:pt x="24" y="1111036"/>
                </a:lnTo>
                <a:cubicBezTo>
                  <a:pt x="16" y="740691"/>
                  <a:pt x="8" y="370345"/>
                  <a:pt x="0" y="0"/>
                </a:cubicBezTo>
                <a:close/>
              </a:path>
            </a:pathLst>
          </a:custGeom>
          <a:solidFill>
            <a:schemeClr val="bg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dirty="0" smtClean="0">
              <a:ln>
                <a:noFill/>
              </a:ln>
              <a:solidFill>
                <a:schemeClr val="bg1"/>
              </a:solidFill>
              <a:effectLst/>
              <a:latin typeface="+mn-lt"/>
              <a:ea typeface="Lato" charset="0"/>
              <a:cs typeface="Lato" charset="0"/>
            </a:endParaRPr>
          </a:p>
        </p:txBody>
      </p:sp>
      <p:sp>
        <p:nvSpPr>
          <p:cNvPr id="16" name="Title 2"/>
          <p:cNvSpPr>
            <a:spLocks noGrp="1"/>
          </p:cNvSpPr>
          <p:nvPr>
            <p:ph type="title"/>
          </p:nvPr>
        </p:nvSpPr>
        <p:spPr>
          <a:xfrm>
            <a:off x="95345" y="2246768"/>
            <a:ext cx="8963593" cy="507207"/>
          </a:xfrm>
        </p:spPr>
        <p:txBody>
          <a:bodyPr/>
          <a:lstStyle/>
          <a:p>
            <a:endParaRPr lang="en-US"/>
          </a:p>
        </p:txBody>
      </p:sp>
    </p:spTree>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t="1985" r="563" b="13802"/>
          <a:stretch/>
        </p:blipFill>
        <p:spPr>
          <a:xfrm>
            <a:off x="-3" y="1"/>
            <a:ext cx="9144002" cy="5143500"/>
          </a:xfrm>
          <a:prstGeom prst="rect">
            <a:avLst/>
          </a:prstGeom>
        </p:spPr>
      </p:pic>
      <p:sp>
        <p:nvSpPr>
          <p:cNvPr id="18" name="Rectangle 17"/>
          <p:cNvSpPr/>
          <p:nvPr userDrawn="1"/>
        </p:nvSpPr>
        <p:spPr bwMode="auto">
          <a:xfrm>
            <a:off x="-3" y="3877902"/>
            <a:ext cx="9144003" cy="814386"/>
          </a:xfrm>
          <a:prstGeom prst="rect">
            <a:avLst/>
          </a:prstGeom>
          <a:solidFill>
            <a:srgbClr val="82BC00"/>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dirty="0" smtClean="0">
              <a:ln>
                <a:noFill/>
              </a:ln>
              <a:solidFill>
                <a:schemeClr val="bg1"/>
              </a:solidFill>
              <a:effectLst/>
              <a:latin typeface="+mn-lt"/>
              <a:ea typeface="Lato" charset="0"/>
              <a:cs typeface="Lato" charset="0"/>
            </a:endParaRPr>
          </a:p>
        </p:txBody>
      </p:sp>
      <p:sp>
        <p:nvSpPr>
          <p:cNvPr id="20" name="Rectangle 12"/>
          <p:cNvSpPr/>
          <p:nvPr userDrawn="1"/>
        </p:nvSpPr>
        <p:spPr bwMode="auto">
          <a:xfrm rot="5400000">
            <a:off x="4423938" y="363461"/>
            <a:ext cx="5171319" cy="4444398"/>
          </a:xfrm>
          <a:custGeom>
            <a:avLst/>
            <a:gdLst>
              <a:gd name="connsiteX0" fmla="*/ 0 w 9144003"/>
              <a:gd name="connsiteY0" fmla="*/ 0 h 1671638"/>
              <a:gd name="connsiteX1" fmla="*/ 9144003 w 9144003"/>
              <a:gd name="connsiteY1" fmla="*/ 0 h 1671638"/>
              <a:gd name="connsiteX2" fmla="*/ 9144003 w 9144003"/>
              <a:gd name="connsiteY2" fmla="*/ 1671638 h 1671638"/>
              <a:gd name="connsiteX3" fmla="*/ 0 w 9144003"/>
              <a:gd name="connsiteY3" fmla="*/ 1671638 h 1671638"/>
              <a:gd name="connsiteX4" fmla="*/ 0 w 9144003"/>
              <a:gd name="connsiteY4" fmla="*/ 0 h 1671638"/>
              <a:gd name="connsiteX0" fmla="*/ 0 w 9144003"/>
              <a:gd name="connsiteY0" fmla="*/ 0 h 1671638"/>
              <a:gd name="connsiteX1" fmla="*/ 9144003 w 9144003"/>
              <a:gd name="connsiteY1" fmla="*/ 0 h 1671638"/>
              <a:gd name="connsiteX2" fmla="*/ 9144003 w 9144003"/>
              <a:gd name="connsiteY2" fmla="*/ 1671638 h 1671638"/>
              <a:gd name="connsiteX3" fmla="*/ 57151 w 9144003"/>
              <a:gd name="connsiteY3" fmla="*/ 742951 h 1671638"/>
              <a:gd name="connsiteX4" fmla="*/ 0 w 9144003"/>
              <a:gd name="connsiteY4" fmla="*/ 0 h 1671638"/>
              <a:gd name="connsiteX0" fmla="*/ 14287 w 9158290"/>
              <a:gd name="connsiteY0" fmla="*/ 0 h 1671638"/>
              <a:gd name="connsiteX1" fmla="*/ 9158290 w 9158290"/>
              <a:gd name="connsiteY1" fmla="*/ 0 h 1671638"/>
              <a:gd name="connsiteX2" fmla="*/ 9158290 w 9158290"/>
              <a:gd name="connsiteY2" fmla="*/ 1671638 h 1671638"/>
              <a:gd name="connsiteX3" fmla="*/ 0 w 9158290"/>
              <a:gd name="connsiteY3" fmla="*/ 457201 h 1671638"/>
              <a:gd name="connsiteX4" fmla="*/ 14287 w 9158290"/>
              <a:gd name="connsiteY4" fmla="*/ 0 h 1671638"/>
              <a:gd name="connsiteX0" fmla="*/ 57150 w 9201153"/>
              <a:gd name="connsiteY0" fmla="*/ 0 h 1671638"/>
              <a:gd name="connsiteX1" fmla="*/ 9201153 w 9201153"/>
              <a:gd name="connsiteY1" fmla="*/ 0 h 1671638"/>
              <a:gd name="connsiteX2" fmla="*/ 9201153 w 9201153"/>
              <a:gd name="connsiteY2" fmla="*/ 1671638 h 1671638"/>
              <a:gd name="connsiteX3" fmla="*/ 0 w 9201153"/>
              <a:gd name="connsiteY3" fmla="*/ 685801 h 1671638"/>
              <a:gd name="connsiteX4" fmla="*/ 57150 w 9201153"/>
              <a:gd name="connsiteY4" fmla="*/ 0 h 1671638"/>
              <a:gd name="connsiteX0" fmla="*/ 42863 w 9201153"/>
              <a:gd name="connsiteY0" fmla="*/ 0 h 2771776"/>
              <a:gd name="connsiteX1" fmla="*/ 9201153 w 9201153"/>
              <a:gd name="connsiteY1" fmla="*/ 1100138 h 2771776"/>
              <a:gd name="connsiteX2" fmla="*/ 9201153 w 9201153"/>
              <a:gd name="connsiteY2" fmla="*/ 2771776 h 2771776"/>
              <a:gd name="connsiteX3" fmla="*/ 0 w 9201153"/>
              <a:gd name="connsiteY3" fmla="*/ 1785939 h 2771776"/>
              <a:gd name="connsiteX4" fmla="*/ 42863 w 9201153"/>
              <a:gd name="connsiteY4" fmla="*/ 0 h 2771776"/>
              <a:gd name="connsiteX0" fmla="*/ 42863 w 9201153"/>
              <a:gd name="connsiteY0" fmla="*/ 42863 h 2814639"/>
              <a:gd name="connsiteX1" fmla="*/ 9186866 w 9201153"/>
              <a:gd name="connsiteY1" fmla="*/ 0 h 2814639"/>
              <a:gd name="connsiteX2" fmla="*/ 9201153 w 9201153"/>
              <a:gd name="connsiteY2" fmla="*/ 2814639 h 2814639"/>
              <a:gd name="connsiteX3" fmla="*/ 0 w 9201153"/>
              <a:gd name="connsiteY3" fmla="*/ 1828802 h 2814639"/>
              <a:gd name="connsiteX4" fmla="*/ 42863 w 9201153"/>
              <a:gd name="connsiteY4" fmla="*/ 42863 h 2814639"/>
              <a:gd name="connsiteX0" fmla="*/ 42863 w 9188240"/>
              <a:gd name="connsiteY0" fmla="*/ 42863 h 1828802"/>
              <a:gd name="connsiteX1" fmla="*/ 9186866 w 9188240"/>
              <a:gd name="connsiteY1" fmla="*/ 0 h 1828802"/>
              <a:gd name="connsiteX2" fmla="*/ 9186865 w 9188240"/>
              <a:gd name="connsiteY2" fmla="*/ 1600201 h 1828802"/>
              <a:gd name="connsiteX3" fmla="*/ 0 w 9188240"/>
              <a:gd name="connsiteY3" fmla="*/ 1828802 h 1828802"/>
              <a:gd name="connsiteX4" fmla="*/ 42863 w 9188240"/>
              <a:gd name="connsiteY4" fmla="*/ 42863 h 1828802"/>
              <a:gd name="connsiteX0" fmla="*/ 42863 w 9188240"/>
              <a:gd name="connsiteY0" fmla="*/ 42863 h 1828802"/>
              <a:gd name="connsiteX1" fmla="*/ 9186866 w 9188240"/>
              <a:gd name="connsiteY1" fmla="*/ 0 h 1828802"/>
              <a:gd name="connsiteX2" fmla="*/ 9186865 w 9188240"/>
              <a:gd name="connsiteY2" fmla="*/ 1828801 h 1828802"/>
              <a:gd name="connsiteX3" fmla="*/ 0 w 9188240"/>
              <a:gd name="connsiteY3" fmla="*/ 1828802 h 1828802"/>
              <a:gd name="connsiteX4" fmla="*/ 42863 w 9188240"/>
              <a:gd name="connsiteY4" fmla="*/ 42863 h 1828802"/>
              <a:gd name="connsiteX0" fmla="*/ 14288 w 9159665"/>
              <a:gd name="connsiteY0" fmla="*/ 42863 h 1828801"/>
              <a:gd name="connsiteX1" fmla="*/ 9158291 w 9159665"/>
              <a:gd name="connsiteY1" fmla="*/ 0 h 1828801"/>
              <a:gd name="connsiteX2" fmla="*/ 9158290 w 9159665"/>
              <a:gd name="connsiteY2" fmla="*/ 1828801 h 1828801"/>
              <a:gd name="connsiteX3" fmla="*/ 0 w 9159665"/>
              <a:gd name="connsiteY3" fmla="*/ 1014414 h 1828801"/>
              <a:gd name="connsiteX4" fmla="*/ 14288 w 9159665"/>
              <a:gd name="connsiteY4" fmla="*/ 42863 h 1828801"/>
              <a:gd name="connsiteX0" fmla="*/ 601080 w 9159665"/>
              <a:gd name="connsiteY0" fmla="*/ 368330 h 1828801"/>
              <a:gd name="connsiteX1" fmla="*/ 9158291 w 9159665"/>
              <a:gd name="connsiteY1" fmla="*/ 0 h 1828801"/>
              <a:gd name="connsiteX2" fmla="*/ 9158290 w 9159665"/>
              <a:gd name="connsiteY2" fmla="*/ 1828801 h 1828801"/>
              <a:gd name="connsiteX3" fmla="*/ 0 w 9159665"/>
              <a:gd name="connsiteY3" fmla="*/ 1014414 h 1828801"/>
              <a:gd name="connsiteX4" fmla="*/ 601080 w 9159665"/>
              <a:gd name="connsiteY4" fmla="*/ 368330 h 1828801"/>
              <a:gd name="connsiteX0" fmla="*/ 0 w 9331433"/>
              <a:gd name="connsiteY0" fmla="*/ 0 h 1909925"/>
              <a:gd name="connsiteX1" fmla="*/ 9330059 w 9331433"/>
              <a:gd name="connsiteY1" fmla="*/ 81124 h 1909925"/>
              <a:gd name="connsiteX2" fmla="*/ 9330058 w 9331433"/>
              <a:gd name="connsiteY2" fmla="*/ 1909925 h 1909925"/>
              <a:gd name="connsiteX3" fmla="*/ 171768 w 9331433"/>
              <a:gd name="connsiteY3" fmla="*/ 1095538 h 1909925"/>
              <a:gd name="connsiteX4" fmla="*/ 0 w 9331433"/>
              <a:gd name="connsiteY4" fmla="*/ 0 h 1909925"/>
              <a:gd name="connsiteX0" fmla="*/ 0 w 9331433"/>
              <a:gd name="connsiteY0" fmla="*/ 0 h 1909925"/>
              <a:gd name="connsiteX1" fmla="*/ 9330059 w 9331433"/>
              <a:gd name="connsiteY1" fmla="*/ 81124 h 1909925"/>
              <a:gd name="connsiteX2" fmla="*/ 9330058 w 9331433"/>
              <a:gd name="connsiteY2" fmla="*/ 1909925 h 1909925"/>
              <a:gd name="connsiteX3" fmla="*/ 24 w 9331433"/>
              <a:gd name="connsiteY3" fmla="*/ 1111036 h 1909925"/>
              <a:gd name="connsiteX4" fmla="*/ 0 w 9331433"/>
              <a:gd name="connsiteY4" fmla="*/ 0 h 1909925"/>
              <a:gd name="connsiteX0" fmla="*/ 51812 w 9383245"/>
              <a:gd name="connsiteY0" fmla="*/ 0 h 5668245"/>
              <a:gd name="connsiteX1" fmla="*/ 9381871 w 9383245"/>
              <a:gd name="connsiteY1" fmla="*/ 81124 h 5668245"/>
              <a:gd name="connsiteX2" fmla="*/ 9381870 w 9383245"/>
              <a:gd name="connsiteY2" fmla="*/ 1909925 h 5668245"/>
              <a:gd name="connsiteX3" fmla="*/ -1 w 9383245"/>
              <a:gd name="connsiteY3" fmla="*/ 5668245 h 5668245"/>
              <a:gd name="connsiteX4" fmla="*/ 51812 w 9383245"/>
              <a:gd name="connsiteY4" fmla="*/ 0 h 5668245"/>
              <a:gd name="connsiteX0" fmla="*/ 51814 w 9407795"/>
              <a:gd name="connsiteY0" fmla="*/ 0 h 6433502"/>
              <a:gd name="connsiteX1" fmla="*/ 9381873 w 9407795"/>
              <a:gd name="connsiteY1" fmla="*/ 81124 h 6433502"/>
              <a:gd name="connsiteX2" fmla="*/ 9407796 w 9407795"/>
              <a:gd name="connsiteY2" fmla="*/ 6433502 h 6433502"/>
              <a:gd name="connsiteX3" fmla="*/ 1 w 9407795"/>
              <a:gd name="connsiteY3" fmla="*/ 5668245 h 6433502"/>
              <a:gd name="connsiteX4" fmla="*/ 51814 w 9407795"/>
              <a:gd name="connsiteY4" fmla="*/ 0 h 6433502"/>
              <a:gd name="connsiteX0" fmla="*/ 25885 w 9381868"/>
              <a:gd name="connsiteY0" fmla="*/ 0 h 6433502"/>
              <a:gd name="connsiteX1" fmla="*/ 9355944 w 9381868"/>
              <a:gd name="connsiteY1" fmla="*/ 81124 h 6433502"/>
              <a:gd name="connsiteX2" fmla="*/ 9381867 w 9381868"/>
              <a:gd name="connsiteY2" fmla="*/ 6433502 h 6433502"/>
              <a:gd name="connsiteX3" fmla="*/ 1 w 9381868"/>
              <a:gd name="connsiteY3" fmla="*/ 3566211 h 6433502"/>
              <a:gd name="connsiteX4" fmla="*/ 25885 w 9381868"/>
              <a:gd name="connsiteY4" fmla="*/ 0 h 6433502"/>
              <a:gd name="connsiteX0" fmla="*/ 25885 w 9407788"/>
              <a:gd name="connsiteY0" fmla="*/ 0 h 3566211"/>
              <a:gd name="connsiteX1" fmla="*/ 9355944 w 9407788"/>
              <a:gd name="connsiteY1" fmla="*/ 81124 h 3566211"/>
              <a:gd name="connsiteX2" fmla="*/ 9407788 w 9407788"/>
              <a:gd name="connsiteY2" fmla="*/ 2599392 h 3566211"/>
              <a:gd name="connsiteX3" fmla="*/ 1 w 9407788"/>
              <a:gd name="connsiteY3" fmla="*/ 3566211 h 3566211"/>
              <a:gd name="connsiteX4" fmla="*/ 25885 w 9407788"/>
              <a:gd name="connsiteY4" fmla="*/ 0 h 3566211"/>
              <a:gd name="connsiteX0" fmla="*/ 0 w 9381903"/>
              <a:gd name="connsiteY0" fmla="*/ 0 h 5231022"/>
              <a:gd name="connsiteX1" fmla="*/ 9330059 w 9381903"/>
              <a:gd name="connsiteY1" fmla="*/ 81124 h 5231022"/>
              <a:gd name="connsiteX2" fmla="*/ 9381903 w 9381903"/>
              <a:gd name="connsiteY2" fmla="*/ 2599392 h 5231022"/>
              <a:gd name="connsiteX3" fmla="*/ 43 w 9381903"/>
              <a:gd name="connsiteY3" fmla="*/ 5231022 h 5231022"/>
              <a:gd name="connsiteX4" fmla="*/ 0 w 9381903"/>
              <a:gd name="connsiteY4" fmla="*/ 0 h 5231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1903" h="5231022">
                <a:moveTo>
                  <a:pt x="0" y="0"/>
                </a:moveTo>
                <a:lnTo>
                  <a:pt x="9330059" y="81124"/>
                </a:lnTo>
                <a:cubicBezTo>
                  <a:pt x="9334821" y="1019337"/>
                  <a:pt x="9377141" y="1661179"/>
                  <a:pt x="9381903" y="2599392"/>
                </a:cubicBezTo>
                <a:lnTo>
                  <a:pt x="43" y="5231022"/>
                </a:lnTo>
                <a:cubicBezTo>
                  <a:pt x="35" y="4860677"/>
                  <a:pt x="8" y="370345"/>
                  <a:pt x="0" y="0"/>
                </a:cubicBezTo>
                <a:close/>
              </a:path>
            </a:pathLst>
          </a:custGeom>
          <a:solidFill>
            <a:schemeClr val="bg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dirty="0" smtClean="0">
              <a:ln>
                <a:noFill/>
              </a:ln>
              <a:solidFill>
                <a:schemeClr val="bg1"/>
              </a:solidFill>
              <a:effectLst/>
              <a:latin typeface="+mn-lt"/>
              <a:ea typeface="Lato" charset="0"/>
              <a:cs typeface="Lato" charset="0"/>
            </a:endParaRPr>
          </a:p>
        </p:txBody>
      </p:sp>
      <p:sp>
        <p:nvSpPr>
          <p:cNvPr id="12" name="Rectangle 12"/>
          <p:cNvSpPr/>
          <p:nvPr userDrawn="1"/>
        </p:nvSpPr>
        <p:spPr bwMode="auto">
          <a:xfrm rot="5400000">
            <a:off x="4595391" y="349552"/>
            <a:ext cx="5171319" cy="4444398"/>
          </a:xfrm>
          <a:custGeom>
            <a:avLst/>
            <a:gdLst>
              <a:gd name="connsiteX0" fmla="*/ 0 w 9144003"/>
              <a:gd name="connsiteY0" fmla="*/ 0 h 1671638"/>
              <a:gd name="connsiteX1" fmla="*/ 9144003 w 9144003"/>
              <a:gd name="connsiteY1" fmla="*/ 0 h 1671638"/>
              <a:gd name="connsiteX2" fmla="*/ 9144003 w 9144003"/>
              <a:gd name="connsiteY2" fmla="*/ 1671638 h 1671638"/>
              <a:gd name="connsiteX3" fmla="*/ 0 w 9144003"/>
              <a:gd name="connsiteY3" fmla="*/ 1671638 h 1671638"/>
              <a:gd name="connsiteX4" fmla="*/ 0 w 9144003"/>
              <a:gd name="connsiteY4" fmla="*/ 0 h 1671638"/>
              <a:gd name="connsiteX0" fmla="*/ 0 w 9144003"/>
              <a:gd name="connsiteY0" fmla="*/ 0 h 1671638"/>
              <a:gd name="connsiteX1" fmla="*/ 9144003 w 9144003"/>
              <a:gd name="connsiteY1" fmla="*/ 0 h 1671638"/>
              <a:gd name="connsiteX2" fmla="*/ 9144003 w 9144003"/>
              <a:gd name="connsiteY2" fmla="*/ 1671638 h 1671638"/>
              <a:gd name="connsiteX3" fmla="*/ 57151 w 9144003"/>
              <a:gd name="connsiteY3" fmla="*/ 742951 h 1671638"/>
              <a:gd name="connsiteX4" fmla="*/ 0 w 9144003"/>
              <a:gd name="connsiteY4" fmla="*/ 0 h 1671638"/>
              <a:gd name="connsiteX0" fmla="*/ 14287 w 9158290"/>
              <a:gd name="connsiteY0" fmla="*/ 0 h 1671638"/>
              <a:gd name="connsiteX1" fmla="*/ 9158290 w 9158290"/>
              <a:gd name="connsiteY1" fmla="*/ 0 h 1671638"/>
              <a:gd name="connsiteX2" fmla="*/ 9158290 w 9158290"/>
              <a:gd name="connsiteY2" fmla="*/ 1671638 h 1671638"/>
              <a:gd name="connsiteX3" fmla="*/ 0 w 9158290"/>
              <a:gd name="connsiteY3" fmla="*/ 457201 h 1671638"/>
              <a:gd name="connsiteX4" fmla="*/ 14287 w 9158290"/>
              <a:gd name="connsiteY4" fmla="*/ 0 h 1671638"/>
              <a:gd name="connsiteX0" fmla="*/ 57150 w 9201153"/>
              <a:gd name="connsiteY0" fmla="*/ 0 h 1671638"/>
              <a:gd name="connsiteX1" fmla="*/ 9201153 w 9201153"/>
              <a:gd name="connsiteY1" fmla="*/ 0 h 1671638"/>
              <a:gd name="connsiteX2" fmla="*/ 9201153 w 9201153"/>
              <a:gd name="connsiteY2" fmla="*/ 1671638 h 1671638"/>
              <a:gd name="connsiteX3" fmla="*/ 0 w 9201153"/>
              <a:gd name="connsiteY3" fmla="*/ 685801 h 1671638"/>
              <a:gd name="connsiteX4" fmla="*/ 57150 w 9201153"/>
              <a:gd name="connsiteY4" fmla="*/ 0 h 1671638"/>
              <a:gd name="connsiteX0" fmla="*/ 42863 w 9201153"/>
              <a:gd name="connsiteY0" fmla="*/ 0 h 2771776"/>
              <a:gd name="connsiteX1" fmla="*/ 9201153 w 9201153"/>
              <a:gd name="connsiteY1" fmla="*/ 1100138 h 2771776"/>
              <a:gd name="connsiteX2" fmla="*/ 9201153 w 9201153"/>
              <a:gd name="connsiteY2" fmla="*/ 2771776 h 2771776"/>
              <a:gd name="connsiteX3" fmla="*/ 0 w 9201153"/>
              <a:gd name="connsiteY3" fmla="*/ 1785939 h 2771776"/>
              <a:gd name="connsiteX4" fmla="*/ 42863 w 9201153"/>
              <a:gd name="connsiteY4" fmla="*/ 0 h 2771776"/>
              <a:gd name="connsiteX0" fmla="*/ 42863 w 9201153"/>
              <a:gd name="connsiteY0" fmla="*/ 42863 h 2814639"/>
              <a:gd name="connsiteX1" fmla="*/ 9186866 w 9201153"/>
              <a:gd name="connsiteY1" fmla="*/ 0 h 2814639"/>
              <a:gd name="connsiteX2" fmla="*/ 9201153 w 9201153"/>
              <a:gd name="connsiteY2" fmla="*/ 2814639 h 2814639"/>
              <a:gd name="connsiteX3" fmla="*/ 0 w 9201153"/>
              <a:gd name="connsiteY3" fmla="*/ 1828802 h 2814639"/>
              <a:gd name="connsiteX4" fmla="*/ 42863 w 9201153"/>
              <a:gd name="connsiteY4" fmla="*/ 42863 h 2814639"/>
              <a:gd name="connsiteX0" fmla="*/ 42863 w 9188240"/>
              <a:gd name="connsiteY0" fmla="*/ 42863 h 1828802"/>
              <a:gd name="connsiteX1" fmla="*/ 9186866 w 9188240"/>
              <a:gd name="connsiteY1" fmla="*/ 0 h 1828802"/>
              <a:gd name="connsiteX2" fmla="*/ 9186865 w 9188240"/>
              <a:gd name="connsiteY2" fmla="*/ 1600201 h 1828802"/>
              <a:gd name="connsiteX3" fmla="*/ 0 w 9188240"/>
              <a:gd name="connsiteY3" fmla="*/ 1828802 h 1828802"/>
              <a:gd name="connsiteX4" fmla="*/ 42863 w 9188240"/>
              <a:gd name="connsiteY4" fmla="*/ 42863 h 1828802"/>
              <a:gd name="connsiteX0" fmla="*/ 42863 w 9188240"/>
              <a:gd name="connsiteY0" fmla="*/ 42863 h 1828802"/>
              <a:gd name="connsiteX1" fmla="*/ 9186866 w 9188240"/>
              <a:gd name="connsiteY1" fmla="*/ 0 h 1828802"/>
              <a:gd name="connsiteX2" fmla="*/ 9186865 w 9188240"/>
              <a:gd name="connsiteY2" fmla="*/ 1828801 h 1828802"/>
              <a:gd name="connsiteX3" fmla="*/ 0 w 9188240"/>
              <a:gd name="connsiteY3" fmla="*/ 1828802 h 1828802"/>
              <a:gd name="connsiteX4" fmla="*/ 42863 w 9188240"/>
              <a:gd name="connsiteY4" fmla="*/ 42863 h 1828802"/>
              <a:gd name="connsiteX0" fmla="*/ 14288 w 9159665"/>
              <a:gd name="connsiteY0" fmla="*/ 42863 h 1828801"/>
              <a:gd name="connsiteX1" fmla="*/ 9158291 w 9159665"/>
              <a:gd name="connsiteY1" fmla="*/ 0 h 1828801"/>
              <a:gd name="connsiteX2" fmla="*/ 9158290 w 9159665"/>
              <a:gd name="connsiteY2" fmla="*/ 1828801 h 1828801"/>
              <a:gd name="connsiteX3" fmla="*/ 0 w 9159665"/>
              <a:gd name="connsiteY3" fmla="*/ 1014414 h 1828801"/>
              <a:gd name="connsiteX4" fmla="*/ 14288 w 9159665"/>
              <a:gd name="connsiteY4" fmla="*/ 42863 h 1828801"/>
              <a:gd name="connsiteX0" fmla="*/ 601080 w 9159665"/>
              <a:gd name="connsiteY0" fmla="*/ 368330 h 1828801"/>
              <a:gd name="connsiteX1" fmla="*/ 9158291 w 9159665"/>
              <a:gd name="connsiteY1" fmla="*/ 0 h 1828801"/>
              <a:gd name="connsiteX2" fmla="*/ 9158290 w 9159665"/>
              <a:gd name="connsiteY2" fmla="*/ 1828801 h 1828801"/>
              <a:gd name="connsiteX3" fmla="*/ 0 w 9159665"/>
              <a:gd name="connsiteY3" fmla="*/ 1014414 h 1828801"/>
              <a:gd name="connsiteX4" fmla="*/ 601080 w 9159665"/>
              <a:gd name="connsiteY4" fmla="*/ 368330 h 1828801"/>
              <a:gd name="connsiteX0" fmla="*/ 0 w 9331433"/>
              <a:gd name="connsiteY0" fmla="*/ 0 h 1909925"/>
              <a:gd name="connsiteX1" fmla="*/ 9330059 w 9331433"/>
              <a:gd name="connsiteY1" fmla="*/ 81124 h 1909925"/>
              <a:gd name="connsiteX2" fmla="*/ 9330058 w 9331433"/>
              <a:gd name="connsiteY2" fmla="*/ 1909925 h 1909925"/>
              <a:gd name="connsiteX3" fmla="*/ 171768 w 9331433"/>
              <a:gd name="connsiteY3" fmla="*/ 1095538 h 1909925"/>
              <a:gd name="connsiteX4" fmla="*/ 0 w 9331433"/>
              <a:gd name="connsiteY4" fmla="*/ 0 h 1909925"/>
              <a:gd name="connsiteX0" fmla="*/ 0 w 9331433"/>
              <a:gd name="connsiteY0" fmla="*/ 0 h 1909925"/>
              <a:gd name="connsiteX1" fmla="*/ 9330059 w 9331433"/>
              <a:gd name="connsiteY1" fmla="*/ 81124 h 1909925"/>
              <a:gd name="connsiteX2" fmla="*/ 9330058 w 9331433"/>
              <a:gd name="connsiteY2" fmla="*/ 1909925 h 1909925"/>
              <a:gd name="connsiteX3" fmla="*/ 24 w 9331433"/>
              <a:gd name="connsiteY3" fmla="*/ 1111036 h 1909925"/>
              <a:gd name="connsiteX4" fmla="*/ 0 w 9331433"/>
              <a:gd name="connsiteY4" fmla="*/ 0 h 1909925"/>
              <a:gd name="connsiteX0" fmla="*/ 51812 w 9383245"/>
              <a:gd name="connsiteY0" fmla="*/ 0 h 5668245"/>
              <a:gd name="connsiteX1" fmla="*/ 9381871 w 9383245"/>
              <a:gd name="connsiteY1" fmla="*/ 81124 h 5668245"/>
              <a:gd name="connsiteX2" fmla="*/ 9381870 w 9383245"/>
              <a:gd name="connsiteY2" fmla="*/ 1909925 h 5668245"/>
              <a:gd name="connsiteX3" fmla="*/ -1 w 9383245"/>
              <a:gd name="connsiteY3" fmla="*/ 5668245 h 5668245"/>
              <a:gd name="connsiteX4" fmla="*/ 51812 w 9383245"/>
              <a:gd name="connsiteY4" fmla="*/ 0 h 5668245"/>
              <a:gd name="connsiteX0" fmla="*/ 51814 w 9407795"/>
              <a:gd name="connsiteY0" fmla="*/ 0 h 6433502"/>
              <a:gd name="connsiteX1" fmla="*/ 9381873 w 9407795"/>
              <a:gd name="connsiteY1" fmla="*/ 81124 h 6433502"/>
              <a:gd name="connsiteX2" fmla="*/ 9407796 w 9407795"/>
              <a:gd name="connsiteY2" fmla="*/ 6433502 h 6433502"/>
              <a:gd name="connsiteX3" fmla="*/ 1 w 9407795"/>
              <a:gd name="connsiteY3" fmla="*/ 5668245 h 6433502"/>
              <a:gd name="connsiteX4" fmla="*/ 51814 w 9407795"/>
              <a:gd name="connsiteY4" fmla="*/ 0 h 6433502"/>
              <a:gd name="connsiteX0" fmla="*/ 25885 w 9381868"/>
              <a:gd name="connsiteY0" fmla="*/ 0 h 6433502"/>
              <a:gd name="connsiteX1" fmla="*/ 9355944 w 9381868"/>
              <a:gd name="connsiteY1" fmla="*/ 81124 h 6433502"/>
              <a:gd name="connsiteX2" fmla="*/ 9381867 w 9381868"/>
              <a:gd name="connsiteY2" fmla="*/ 6433502 h 6433502"/>
              <a:gd name="connsiteX3" fmla="*/ 1 w 9381868"/>
              <a:gd name="connsiteY3" fmla="*/ 3566211 h 6433502"/>
              <a:gd name="connsiteX4" fmla="*/ 25885 w 9381868"/>
              <a:gd name="connsiteY4" fmla="*/ 0 h 6433502"/>
              <a:gd name="connsiteX0" fmla="*/ 25885 w 9407788"/>
              <a:gd name="connsiteY0" fmla="*/ 0 h 3566211"/>
              <a:gd name="connsiteX1" fmla="*/ 9355944 w 9407788"/>
              <a:gd name="connsiteY1" fmla="*/ 81124 h 3566211"/>
              <a:gd name="connsiteX2" fmla="*/ 9407788 w 9407788"/>
              <a:gd name="connsiteY2" fmla="*/ 2599392 h 3566211"/>
              <a:gd name="connsiteX3" fmla="*/ 1 w 9407788"/>
              <a:gd name="connsiteY3" fmla="*/ 3566211 h 3566211"/>
              <a:gd name="connsiteX4" fmla="*/ 25885 w 9407788"/>
              <a:gd name="connsiteY4" fmla="*/ 0 h 3566211"/>
              <a:gd name="connsiteX0" fmla="*/ 0 w 9381903"/>
              <a:gd name="connsiteY0" fmla="*/ 0 h 5231022"/>
              <a:gd name="connsiteX1" fmla="*/ 9330059 w 9381903"/>
              <a:gd name="connsiteY1" fmla="*/ 81124 h 5231022"/>
              <a:gd name="connsiteX2" fmla="*/ 9381903 w 9381903"/>
              <a:gd name="connsiteY2" fmla="*/ 2599392 h 5231022"/>
              <a:gd name="connsiteX3" fmla="*/ 43 w 9381903"/>
              <a:gd name="connsiteY3" fmla="*/ 5231022 h 5231022"/>
              <a:gd name="connsiteX4" fmla="*/ 0 w 9381903"/>
              <a:gd name="connsiteY4" fmla="*/ 0 h 5231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1903" h="5231022">
                <a:moveTo>
                  <a:pt x="0" y="0"/>
                </a:moveTo>
                <a:lnTo>
                  <a:pt x="9330059" y="81124"/>
                </a:lnTo>
                <a:cubicBezTo>
                  <a:pt x="9334821" y="1019337"/>
                  <a:pt x="9377141" y="1661179"/>
                  <a:pt x="9381903" y="2599392"/>
                </a:cubicBezTo>
                <a:lnTo>
                  <a:pt x="43" y="5231022"/>
                </a:lnTo>
                <a:cubicBezTo>
                  <a:pt x="35" y="4860677"/>
                  <a:pt x="8" y="370345"/>
                  <a:pt x="0" y="0"/>
                </a:cubicBezTo>
                <a:close/>
              </a:path>
            </a:pathLst>
          </a:custGeom>
          <a:solidFill>
            <a:srgbClr val="82BC00"/>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dirty="0" smtClean="0">
              <a:ln>
                <a:noFill/>
              </a:ln>
              <a:solidFill>
                <a:schemeClr val="bg1"/>
              </a:solidFill>
              <a:effectLst/>
              <a:latin typeface="+mn-lt"/>
              <a:ea typeface="Lato" charset="0"/>
              <a:cs typeface="Lato" charset="0"/>
            </a:endParaRPr>
          </a:p>
        </p:txBody>
      </p:sp>
      <p:sp>
        <p:nvSpPr>
          <p:cNvPr id="13" name="Rectangle 12"/>
          <p:cNvSpPr/>
          <p:nvPr userDrawn="1"/>
        </p:nvSpPr>
        <p:spPr bwMode="auto">
          <a:xfrm rot="5400000">
            <a:off x="4715184" y="398117"/>
            <a:ext cx="5194841" cy="4329174"/>
          </a:xfrm>
          <a:custGeom>
            <a:avLst/>
            <a:gdLst>
              <a:gd name="connsiteX0" fmla="*/ 0 w 9144003"/>
              <a:gd name="connsiteY0" fmla="*/ 0 h 1671638"/>
              <a:gd name="connsiteX1" fmla="*/ 9144003 w 9144003"/>
              <a:gd name="connsiteY1" fmla="*/ 0 h 1671638"/>
              <a:gd name="connsiteX2" fmla="*/ 9144003 w 9144003"/>
              <a:gd name="connsiteY2" fmla="*/ 1671638 h 1671638"/>
              <a:gd name="connsiteX3" fmla="*/ 0 w 9144003"/>
              <a:gd name="connsiteY3" fmla="*/ 1671638 h 1671638"/>
              <a:gd name="connsiteX4" fmla="*/ 0 w 9144003"/>
              <a:gd name="connsiteY4" fmla="*/ 0 h 1671638"/>
              <a:gd name="connsiteX0" fmla="*/ 0 w 9144003"/>
              <a:gd name="connsiteY0" fmla="*/ 0 h 1671638"/>
              <a:gd name="connsiteX1" fmla="*/ 9144003 w 9144003"/>
              <a:gd name="connsiteY1" fmla="*/ 0 h 1671638"/>
              <a:gd name="connsiteX2" fmla="*/ 9144003 w 9144003"/>
              <a:gd name="connsiteY2" fmla="*/ 1671638 h 1671638"/>
              <a:gd name="connsiteX3" fmla="*/ 57151 w 9144003"/>
              <a:gd name="connsiteY3" fmla="*/ 742951 h 1671638"/>
              <a:gd name="connsiteX4" fmla="*/ 0 w 9144003"/>
              <a:gd name="connsiteY4" fmla="*/ 0 h 1671638"/>
              <a:gd name="connsiteX0" fmla="*/ 14287 w 9158290"/>
              <a:gd name="connsiteY0" fmla="*/ 0 h 1671638"/>
              <a:gd name="connsiteX1" fmla="*/ 9158290 w 9158290"/>
              <a:gd name="connsiteY1" fmla="*/ 0 h 1671638"/>
              <a:gd name="connsiteX2" fmla="*/ 9158290 w 9158290"/>
              <a:gd name="connsiteY2" fmla="*/ 1671638 h 1671638"/>
              <a:gd name="connsiteX3" fmla="*/ 0 w 9158290"/>
              <a:gd name="connsiteY3" fmla="*/ 457201 h 1671638"/>
              <a:gd name="connsiteX4" fmla="*/ 14287 w 9158290"/>
              <a:gd name="connsiteY4" fmla="*/ 0 h 1671638"/>
              <a:gd name="connsiteX0" fmla="*/ 57150 w 9201153"/>
              <a:gd name="connsiteY0" fmla="*/ 0 h 1671638"/>
              <a:gd name="connsiteX1" fmla="*/ 9201153 w 9201153"/>
              <a:gd name="connsiteY1" fmla="*/ 0 h 1671638"/>
              <a:gd name="connsiteX2" fmla="*/ 9201153 w 9201153"/>
              <a:gd name="connsiteY2" fmla="*/ 1671638 h 1671638"/>
              <a:gd name="connsiteX3" fmla="*/ 0 w 9201153"/>
              <a:gd name="connsiteY3" fmla="*/ 685801 h 1671638"/>
              <a:gd name="connsiteX4" fmla="*/ 57150 w 9201153"/>
              <a:gd name="connsiteY4" fmla="*/ 0 h 1671638"/>
              <a:gd name="connsiteX0" fmla="*/ 42863 w 9201153"/>
              <a:gd name="connsiteY0" fmla="*/ 0 h 2771776"/>
              <a:gd name="connsiteX1" fmla="*/ 9201153 w 9201153"/>
              <a:gd name="connsiteY1" fmla="*/ 1100138 h 2771776"/>
              <a:gd name="connsiteX2" fmla="*/ 9201153 w 9201153"/>
              <a:gd name="connsiteY2" fmla="*/ 2771776 h 2771776"/>
              <a:gd name="connsiteX3" fmla="*/ 0 w 9201153"/>
              <a:gd name="connsiteY3" fmla="*/ 1785939 h 2771776"/>
              <a:gd name="connsiteX4" fmla="*/ 42863 w 9201153"/>
              <a:gd name="connsiteY4" fmla="*/ 0 h 2771776"/>
              <a:gd name="connsiteX0" fmla="*/ 42863 w 9201153"/>
              <a:gd name="connsiteY0" fmla="*/ 42863 h 2814639"/>
              <a:gd name="connsiteX1" fmla="*/ 9186866 w 9201153"/>
              <a:gd name="connsiteY1" fmla="*/ 0 h 2814639"/>
              <a:gd name="connsiteX2" fmla="*/ 9201153 w 9201153"/>
              <a:gd name="connsiteY2" fmla="*/ 2814639 h 2814639"/>
              <a:gd name="connsiteX3" fmla="*/ 0 w 9201153"/>
              <a:gd name="connsiteY3" fmla="*/ 1828802 h 2814639"/>
              <a:gd name="connsiteX4" fmla="*/ 42863 w 9201153"/>
              <a:gd name="connsiteY4" fmla="*/ 42863 h 2814639"/>
              <a:gd name="connsiteX0" fmla="*/ 42863 w 9188240"/>
              <a:gd name="connsiteY0" fmla="*/ 42863 h 1828802"/>
              <a:gd name="connsiteX1" fmla="*/ 9186866 w 9188240"/>
              <a:gd name="connsiteY1" fmla="*/ 0 h 1828802"/>
              <a:gd name="connsiteX2" fmla="*/ 9186865 w 9188240"/>
              <a:gd name="connsiteY2" fmla="*/ 1600201 h 1828802"/>
              <a:gd name="connsiteX3" fmla="*/ 0 w 9188240"/>
              <a:gd name="connsiteY3" fmla="*/ 1828802 h 1828802"/>
              <a:gd name="connsiteX4" fmla="*/ 42863 w 9188240"/>
              <a:gd name="connsiteY4" fmla="*/ 42863 h 1828802"/>
              <a:gd name="connsiteX0" fmla="*/ 42863 w 9188240"/>
              <a:gd name="connsiteY0" fmla="*/ 42863 h 1828802"/>
              <a:gd name="connsiteX1" fmla="*/ 9186866 w 9188240"/>
              <a:gd name="connsiteY1" fmla="*/ 0 h 1828802"/>
              <a:gd name="connsiteX2" fmla="*/ 9186865 w 9188240"/>
              <a:gd name="connsiteY2" fmla="*/ 1828801 h 1828802"/>
              <a:gd name="connsiteX3" fmla="*/ 0 w 9188240"/>
              <a:gd name="connsiteY3" fmla="*/ 1828802 h 1828802"/>
              <a:gd name="connsiteX4" fmla="*/ 42863 w 9188240"/>
              <a:gd name="connsiteY4" fmla="*/ 42863 h 1828802"/>
              <a:gd name="connsiteX0" fmla="*/ 14288 w 9159665"/>
              <a:gd name="connsiteY0" fmla="*/ 42863 h 1828801"/>
              <a:gd name="connsiteX1" fmla="*/ 9158291 w 9159665"/>
              <a:gd name="connsiteY1" fmla="*/ 0 h 1828801"/>
              <a:gd name="connsiteX2" fmla="*/ 9158290 w 9159665"/>
              <a:gd name="connsiteY2" fmla="*/ 1828801 h 1828801"/>
              <a:gd name="connsiteX3" fmla="*/ 0 w 9159665"/>
              <a:gd name="connsiteY3" fmla="*/ 1014414 h 1828801"/>
              <a:gd name="connsiteX4" fmla="*/ 14288 w 9159665"/>
              <a:gd name="connsiteY4" fmla="*/ 42863 h 1828801"/>
              <a:gd name="connsiteX0" fmla="*/ 601080 w 9159665"/>
              <a:gd name="connsiteY0" fmla="*/ 368330 h 1828801"/>
              <a:gd name="connsiteX1" fmla="*/ 9158291 w 9159665"/>
              <a:gd name="connsiteY1" fmla="*/ 0 h 1828801"/>
              <a:gd name="connsiteX2" fmla="*/ 9158290 w 9159665"/>
              <a:gd name="connsiteY2" fmla="*/ 1828801 h 1828801"/>
              <a:gd name="connsiteX3" fmla="*/ 0 w 9159665"/>
              <a:gd name="connsiteY3" fmla="*/ 1014414 h 1828801"/>
              <a:gd name="connsiteX4" fmla="*/ 601080 w 9159665"/>
              <a:gd name="connsiteY4" fmla="*/ 368330 h 1828801"/>
              <a:gd name="connsiteX0" fmla="*/ 0 w 9331433"/>
              <a:gd name="connsiteY0" fmla="*/ 0 h 1909925"/>
              <a:gd name="connsiteX1" fmla="*/ 9330059 w 9331433"/>
              <a:gd name="connsiteY1" fmla="*/ 81124 h 1909925"/>
              <a:gd name="connsiteX2" fmla="*/ 9330058 w 9331433"/>
              <a:gd name="connsiteY2" fmla="*/ 1909925 h 1909925"/>
              <a:gd name="connsiteX3" fmla="*/ 171768 w 9331433"/>
              <a:gd name="connsiteY3" fmla="*/ 1095538 h 1909925"/>
              <a:gd name="connsiteX4" fmla="*/ 0 w 9331433"/>
              <a:gd name="connsiteY4" fmla="*/ 0 h 1909925"/>
              <a:gd name="connsiteX0" fmla="*/ 0 w 9331433"/>
              <a:gd name="connsiteY0" fmla="*/ 0 h 1909925"/>
              <a:gd name="connsiteX1" fmla="*/ 9330059 w 9331433"/>
              <a:gd name="connsiteY1" fmla="*/ 81124 h 1909925"/>
              <a:gd name="connsiteX2" fmla="*/ 9330058 w 9331433"/>
              <a:gd name="connsiteY2" fmla="*/ 1909925 h 1909925"/>
              <a:gd name="connsiteX3" fmla="*/ 24 w 9331433"/>
              <a:gd name="connsiteY3" fmla="*/ 1111036 h 1909925"/>
              <a:gd name="connsiteX4" fmla="*/ 0 w 9331433"/>
              <a:gd name="connsiteY4" fmla="*/ 0 h 1909925"/>
              <a:gd name="connsiteX0" fmla="*/ 51812 w 9383245"/>
              <a:gd name="connsiteY0" fmla="*/ 0 h 5668245"/>
              <a:gd name="connsiteX1" fmla="*/ 9381871 w 9383245"/>
              <a:gd name="connsiteY1" fmla="*/ 81124 h 5668245"/>
              <a:gd name="connsiteX2" fmla="*/ 9381870 w 9383245"/>
              <a:gd name="connsiteY2" fmla="*/ 1909925 h 5668245"/>
              <a:gd name="connsiteX3" fmla="*/ -1 w 9383245"/>
              <a:gd name="connsiteY3" fmla="*/ 5668245 h 5668245"/>
              <a:gd name="connsiteX4" fmla="*/ 51812 w 9383245"/>
              <a:gd name="connsiteY4" fmla="*/ 0 h 5668245"/>
              <a:gd name="connsiteX0" fmla="*/ 51814 w 9407795"/>
              <a:gd name="connsiteY0" fmla="*/ 0 h 6433502"/>
              <a:gd name="connsiteX1" fmla="*/ 9381873 w 9407795"/>
              <a:gd name="connsiteY1" fmla="*/ 81124 h 6433502"/>
              <a:gd name="connsiteX2" fmla="*/ 9407796 w 9407795"/>
              <a:gd name="connsiteY2" fmla="*/ 6433502 h 6433502"/>
              <a:gd name="connsiteX3" fmla="*/ 1 w 9407795"/>
              <a:gd name="connsiteY3" fmla="*/ 5668245 h 6433502"/>
              <a:gd name="connsiteX4" fmla="*/ 51814 w 9407795"/>
              <a:gd name="connsiteY4" fmla="*/ 0 h 6433502"/>
              <a:gd name="connsiteX0" fmla="*/ 25885 w 9381868"/>
              <a:gd name="connsiteY0" fmla="*/ 0 h 6433502"/>
              <a:gd name="connsiteX1" fmla="*/ 9355944 w 9381868"/>
              <a:gd name="connsiteY1" fmla="*/ 81124 h 6433502"/>
              <a:gd name="connsiteX2" fmla="*/ 9381867 w 9381868"/>
              <a:gd name="connsiteY2" fmla="*/ 6433502 h 6433502"/>
              <a:gd name="connsiteX3" fmla="*/ 1 w 9381868"/>
              <a:gd name="connsiteY3" fmla="*/ 3566211 h 6433502"/>
              <a:gd name="connsiteX4" fmla="*/ 25885 w 9381868"/>
              <a:gd name="connsiteY4" fmla="*/ 0 h 6433502"/>
              <a:gd name="connsiteX0" fmla="*/ 25885 w 9407788"/>
              <a:gd name="connsiteY0" fmla="*/ 0 h 3566211"/>
              <a:gd name="connsiteX1" fmla="*/ 9355944 w 9407788"/>
              <a:gd name="connsiteY1" fmla="*/ 81124 h 3566211"/>
              <a:gd name="connsiteX2" fmla="*/ 9407788 w 9407788"/>
              <a:gd name="connsiteY2" fmla="*/ 2599392 h 3566211"/>
              <a:gd name="connsiteX3" fmla="*/ 1 w 9407788"/>
              <a:gd name="connsiteY3" fmla="*/ 3566211 h 3566211"/>
              <a:gd name="connsiteX4" fmla="*/ 25885 w 9407788"/>
              <a:gd name="connsiteY4" fmla="*/ 0 h 3566211"/>
              <a:gd name="connsiteX0" fmla="*/ 0 w 9381903"/>
              <a:gd name="connsiteY0" fmla="*/ 0 h 5231022"/>
              <a:gd name="connsiteX1" fmla="*/ 9330059 w 9381903"/>
              <a:gd name="connsiteY1" fmla="*/ 81124 h 5231022"/>
              <a:gd name="connsiteX2" fmla="*/ 9381903 w 9381903"/>
              <a:gd name="connsiteY2" fmla="*/ 2599392 h 5231022"/>
              <a:gd name="connsiteX3" fmla="*/ 43 w 9381903"/>
              <a:gd name="connsiteY3" fmla="*/ 5231022 h 5231022"/>
              <a:gd name="connsiteX4" fmla="*/ 0 w 9381903"/>
              <a:gd name="connsiteY4" fmla="*/ 0 h 5231022"/>
              <a:gd name="connsiteX0" fmla="*/ 0 w 9381903"/>
              <a:gd name="connsiteY0" fmla="*/ 0 h 5176528"/>
              <a:gd name="connsiteX1" fmla="*/ 9330059 w 9381903"/>
              <a:gd name="connsiteY1" fmla="*/ 81124 h 5176528"/>
              <a:gd name="connsiteX2" fmla="*/ 9381903 w 9381903"/>
              <a:gd name="connsiteY2" fmla="*/ 2599392 h 5176528"/>
              <a:gd name="connsiteX3" fmla="*/ 185290 w 9381903"/>
              <a:gd name="connsiteY3" fmla="*/ 5176528 h 5176528"/>
              <a:gd name="connsiteX4" fmla="*/ 0 w 9381903"/>
              <a:gd name="connsiteY4" fmla="*/ 0 h 5176528"/>
              <a:gd name="connsiteX0" fmla="*/ 617448 w 9196615"/>
              <a:gd name="connsiteY0" fmla="*/ 0 h 5217398"/>
              <a:gd name="connsiteX1" fmla="*/ 9144771 w 9196615"/>
              <a:gd name="connsiteY1" fmla="*/ 121994 h 5217398"/>
              <a:gd name="connsiteX2" fmla="*/ 9196615 w 9196615"/>
              <a:gd name="connsiteY2" fmla="*/ 2640262 h 5217398"/>
              <a:gd name="connsiteX3" fmla="*/ 2 w 9196615"/>
              <a:gd name="connsiteY3" fmla="*/ 5217398 h 5217398"/>
              <a:gd name="connsiteX4" fmla="*/ 617448 w 9196615"/>
              <a:gd name="connsiteY4" fmla="*/ 0 h 5217398"/>
              <a:gd name="connsiteX0" fmla="*/ 1 w 9237816"/>
              <a:gd name="connsiteY0" fmla="*/ 109602 h 5095404"/>
              <a:gd name="connsiteX1" fmla="*/ 9185972 w 9237816"/>
              <a:gd name="connsiteY1" fmla="*/ 0 h 5095404"/>
              <a:gd name="connsiteX2" fmla="*/ 9237816 w 9237816"/>
              <a:gd name="connsiteY2" fmla="*/ 2518268 h 5095404"/>
              <a:gd name="connsiteX3" fmla="*/ 41203 w 9237816"/>
              <a:gd name="connsiteY3" fmla="*/ 5095404 h 5095404"/>
              <a:gd name="connsiteX4" fmla="*/ 1 w 9237816"/>
              <a:gd name="connsiteY4" fmla="*/ 109602 h 50954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7816" h="5095404">
                <a:moveTo>
                  <a:pt x="1" y="109602"/>
                </a:moveTo>
                <a:lnTo>
                  <a:pt x="9185972" y="0"/>
                </a:lnTo>
                <a:cubicBezTo>
                  <a:pt x="9190734" y="938213"/>
                  <a:pt x="9233054" y="1580055"/>
                  <a:pt x="9237816" y="2518268"/>
                </a:cubicBezTo>
                <a:lnTo>
                  <a:pt x="41203" y="5095404"/>
                </a:lnTo>
                <a:cubicBezTo>
                  <a:pt x="41195" y="4725059"/>
                  <a:pt x="9" y="479947"/>
                  <a:pt x="1" y="109602"/>
                </a:cubicBezTo>
                <a:close/>
              </a:path>
            </a:pathLst>
          </a:custGeom>
          <a:solidFill>
            <a:srgbClr val="3D3C3D"/>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dirty="0" smtClean="0">
              <a:ln>
                <a:noFill/>
              </a:ln>
              <a:solidFill>
                <a:schemeClr val="bg1"/>
              </a:solidFill>
              <a:effectLst/>
              <a:latin typeface="+mn-lt"/>
              <a:ea typeface="Lato" charset="0"/>
              <a:cs typeface="Lato" charset="0"/>
            </a:endParaRPr>
          </a:p>
        </p:txBody>
      </p:sp>
      <p:pic>
        <p:nvPicPr>
          <p:cNvPr id="24" name="Picture 2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46723" y="399651"/>
            <a:ext cx="2581842" cy="680400"/>
          </a:xfrm>
          <a:prstGeom prst="rect">
            <a:avLst/>
          </a:prstGeom>
        </p:spPr>
      </p:pic>
      <p:sp>
        <p:nvSpPr>
          <p:cNvPr id="9" name="Title 1"/>
          <p:cNvSpPr>
            <a:spLocks noGrp="1"/>
          </p:cNvSpPr>
          <p:nvPr>
            <p:ph type="title"/>
          </p:nvPr>
        </p:nvSpPr>
        <p:spPr>
          <a:xfrm>
            <a:off x="95344" y="4033054"/>
            <a:ext cx="8963593" cy="507207"/>
          </a:xfrm>
        </p:spPr>
        <p:txBody>
          <a:bodyPr>
            <a:noAutofit/>
          </a:bodyPr>
          <a:lstStyle>
            <a:lvl1pPr algn="l">
              <a:defRPr sz="2800" b="1" i="0">
                <a:solidFill>
                  <a:schemeClr val="bg1"/>
                </a:solidFill>
                <a:latin typeface="+mn-lt"/>
                <a:ea typeface="Lato" charset="0"/>
                <a:cs typeface="Lato" charset="0"/>
              </a:defRPr>
            </a:lvl1pPr>
          </a:lstStyle>
          <a:p>
            <a:r>
              <a:rPr lang="en-US" dirty="0" smtClean="0"/>
              <a:t>Click to edit Master title style</a:t>
            </a:r>
            <a:endParaRPr lang="en-US" dirty="0"/>
          </a:p>
        </p:txBody>
      </p:sp>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23187" y="4261736"/>
            <a:ext cx="1600710" cy="315266"/>
          </a:xfrm>
          <a:prstGeom prst="rect">
            <a:avLst/>
          </a:prstGeom>
        </p:spPr>
      </p:pic>
      <p:pic>
        <p:nvPicPr>
          <p:cNvPr id="11" name="Picture 1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996212" y="3776947"/>
            <a:ext cx="1787591" cy="315266"/>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ain Presentation Titl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10169" r="15054" b="43048"/>
          <a:stretch/>
        </p:blipFill>
        <p:spPr>
          <a:xfrm>
            <a:off x="-308344" y="474185"/>
            <a:ext cx="9155733" cy="4697515"/>
          </a:xfrm>
          <a:prstGeom prst="rect">
            <a:avLst/>
          </a:prstGeom>
        </p:spPr>
      </p:pic>
      <p:sp>
        <p:nvSpPr>
          <p:cNvPr id="10" name="Rectangle 12"/>
          <p:cNvSpPr/>
          <p:nvPr userDrawn="1"/>
        </p:nvSpPr>
        <p:spPr bwMode="auto">
          <a:xfrm rot="5400000">
            <a:off x="4595391" y="363841"/>
            <a:ext cx="5171319" cy="4444398"/>
          </a:xfrm>
          <a:custGeom>
            <a:avLst/>
            <a:gdLst>
              <a:gd name="connsiteX0" fmla="*/ 0 w 9144003"/>
              <a:gd name="connsiteY0" fmla="*/ 0 h 1671638"/>
              <a:gd name="connsiteX1" fmla="*/ 9144003 w 9144003"/>
              <a:gd name="connsiteY1" fmla="*/ 0 h 1671638"/>
              <a:gd name="connsiteX2" fmla="*/ 9144003 w 9144003"/>
              <a:gd name="connsiteY2" fmla="*/ 1671638 h 1671638"/>
              <a:gd name="connsiteX3" fmla="*/ 0 w 9144003"/>
              <a:gd name="connsiteY3" fmla="*/ 1671638 h 1671638"/>
              <a:gd name="connsiteX4" fmla="*/ 0 w 9144003"/>
              <a:gd name="connsiteY4" fmla="*/ 0 h 1671638"/>
              <a:gd name="connsiteX0" fmla="*/ 0 w 9144003"/>
              <a:gd name="connsiteY0" fmla="*/ 0 h 1671638"/>
              <a:gd name="connsiteX1" fmla="*/ 9144003 w 9144003"/>
              <a:gd name="connsiteY1" fmla="*/ 0 h 1671638"/>
              <a:gd name="connsiteX2" fmla="*/ 9144003 w 9144003"/>
              <a:gd name="connsiteY2" fmla="*/ 1671638 h 1671638"/>
              <a:gd name="connsiteX3" fmla="*/ 57151 w 9144003"/>
              <a:gd name="connsiteY3" fmla="*/ 742951 h 1671638"/>
              <a:gd name="connsiteX4" fmla="*/ 0 w 9144003"/>
              <a:gd name="connsiteY4" fmla="*/ 0 h 1671638"/>
              <a:gd name="connsiteX0" fmla="*/ 14287 w 9158290"/>
              <a:gd name="connsiteY0" fmla="*/ 0 h 1671638"/>
              <a:gd name="connsiteX1" fmla="*/ 9158290 w 9158290"/>
              <a:gd name="connsiteY1" fmla="*/ 0 h 1671638"/>
              <a:gd name="connsiteX2" fmla="*/ 9158290 w 9158290"/>
              <a:gd name="connsiteY2" fmla="*/ 1671638 h 1671638"/>
              <a:gd name="connsiteX3" fmla="*/ 0 w 9158290"/>
              <a:gd name="connsiteY3" fmla="*/ 457201 h 1671638"/>
              <a:gd name="connsiteX4" fmla="*/ 14287 w 9158290"/>
              <a:gd name="connsiteY4" fmla="*/ 0 h 1671638"/>
              <a:gd name="connsiteX0" fmla="*/ 57150 w 9201153"/>
              <a:gd name="connsiteY0" fmla="*/ 0 h 1671638"/>
              <a:gd name="connsiteX1" fmla="*/ 9201153 w 9201153"/>
              <a:gd name="connsiteY1" fmla="*/ 0 h 1671638"/>
              <a:gd name="connsiteX2" fmla="*/ 9201153 w 9201153"/>
              <a:gd name="connsiteY2" fmla="*/ 1671638 h 1671638"/>
              <a:gd name="connsiteX3" fmla="*/ 0 w 9201153"/>
              <a:gd name="connsiteY3" fmla="*/ 685801 h 1671638"/>
              <a:gd name="connsiteX4" fmla="*/ 57150 w 9201153"/>
              <a:gd name="connsiteY4" fmla="*/ 0 h 1671638"/>
              <a:gd name="connsiteX0" fmla="*/ 42863 w 9201153"/>
              <a:gd name="connsiteY0" fmla="*/ 0 h 2771776"/>
              <a:gd name="connsiteX1" fmla="*/ 9201153 w 9201153"/>
              <a:gd name="connsiteY1" fmla="*/ 1100138 h 2771776"/>
              <a:gd name="connsiteX2" fmla="*/ 9201153 w 9201153"/>
              <a:gd name="connsiteY2" fmla="*/ 2771776 h 2771776"/>
              <a:gd name="connsiteX3" fmla="*/ 0 w 9201153"/>
              <a:gd name="connsiteY3" fmla="*/ 1785939 h 2771776"/>
              <a:gd name="connsiteX4" fmla="*/ 42863 w 9201153"/>
              <a:gd name="connsiteY4" fmla="*/ 0 h 2771776"/>
              <a:gd name="connsiteX0" fmla="*/ 42863 w 9201153"/>
              <a:gd name="connsiteY0" fmla="*/ 42863 h 2814639"/>
              <a:gd name="connsiteX1" fmla="*/ 9186866 w 9201153"/>
              <a:gd name="connsiteY1" fmla="*/ 0 h 2814639"/>
              <a:gd name="connsiteX2" fmla="*/ 9201153 w 9201153"/>
              <a:gd name="connsiteY2" fmla="*/ 2814639 h 2814639"/>
              <a:gd name="connsiteX3" fmla="*/ 0 w 9201153"/>
              <a:gd name="connsiteY3" fmla="*/ 1828802 h 2814639"/>
              <a:gd name="connsiteX4" fmla="*/ 42863 w 9201153"/>
              <a:gd name="connsiteY4" fmla="*/ 42863 h 2814639"/>
              <a:gd name="connsiteX0" fmla="*/ 42863 w 9188240"/>
              <a:gd name="connsiteY0" fmla="*/ 42863 h 1828802"/>
              <a:gd name="connsiteX1" fmla="*/ 9186866 w 9188240"/>
              <a:gd name="connsiteY1" fmla="*/ 0 h 1828802"/>
              <a:gd name="connsiteX2" fmla="*/ 9186865 w 9188240"/>
              <a:gd name="connsiteY2" fmla="*/ 1600201 h 1828802"/>
              <a:gd name="connsiteX3" fmla="*/ 0 w 9188240"/>
              <a:gd name="connsiteY3" fmla="*/ 1828802 h 1828802"/>
              <a:gd name="connsiteX4" fmla="*/ 42863 w 9188240"/>
              <a:gd name="connsiteY4" fmla="*/ 42863 h 1828802"/>
              <a:gd name="connsiteX0" fmla="*/ 42863 w 9188240"/>
              <a:gd name="connsiteY0" fmla="*/ 42863 h 1828802"/>
              <a:gd name="connsiteX1" fmla="*/ 9186866 w 9188240"/>
              <a:gd name="connsiteY1" fmla="*/ 0 h 1828802"/>
              <a:gd name="connsiteX2" fmla="*/ 9186865 w 9188240"/>
              <a:gd name="connsiteY2" fmla="*/ 1828801 h 1828802"/>
              <a:gd name="connsiteX3" fmla="*/ 0 w 9188240"/>
              <a:gd name="connsiteY3" fmla="*/ 1828802 h 1828802"/>
              <a:gd name="connsiteX4" fmla="*/ 42863 w 9188240"/>
              <a:gd name="connsiteY4" fmla="*/ 42863 h 1828802"/>
              <a:gd name="connsiteX0" fmla="*/ 14288 w 9159665"/>
              <a:gd name="connsiteY0" fmla="*/ 42863 h 1828801"/>
              <a:gd name="connsiteX1" fmla="*/ 9158291 w 9159665"/>
              <a:gd name="connsiteY1" fmla="*/ 0 h 1828801"/>
              <a:gd name="connsiteX2" fmla="*/ 9158290 w 9159665"/>
              <a:gd name="connsiteY2" fmla="*/ 1828801 h 1828801"/>
              <a:gd name="connsiteX3" fmla="*/ 0 w 9159665"/>
              <a:gd name="connsiteY3" fmla="*/ 1014414 h 1828801"/>
              <a:gd name="connsiteX4" fmla="*/ 14288 w 9159665"/>
              <a:gd name="connsiteY4" fmla="*/ 42863 h 1828801"/>
              <a:gd name="connsiteX0" fmla="*/ 601080 w 9159665"/>
              <a:gd name="connsiteY0" fmla="*/ 368330 h 1828801"/>
              <a:gd name="connsiteX1" fmla="*/ 9158291 w 9159665"/>
              <a:gd name="connsiteY1" fmla="*/ 0 h 1828801"/>
              <a:gd name="connsiteX2" fmla="*/ 9158290 w 9159665"/>
              <a:gd name="connsiteY2" fmla="*/ 1828801 h 1828801"/>
              <a:gd name="connsiteX3" fmla="*/ 0 w 9159665"/>
              <a:gd name="connsiteY3" fmla="*/ 1014414 h 1828801"/>
              <a:gd name="connsiteX4" fmla="*/ 601080 w 9159665"/>
              <a:gd name="connsiteY4" fmla="*/ 368330 h 1828801"/>
              <a:gd name="connsiteX0" fmla="*/ 0 w 9331433"/>
              <a:gd name="connsiteY0" fmla="*/ 0 h 1909925"/>
              <a:gd name="connsiteX1" fmla="*/ 9330059 w 9331433"/>
              <a:gd name="connsiteY1" fmla="*/ 81124 h 1909925"/>
              <a:gd name="connsiteX2" fmla="*/ 9330058 w 9331433"/>
              <a:gd name="connsiteY2" fmla="*/ 1909925 h 1909925"/>
              <a:gd name="connsiteX3" fmla="*/ 171768 w 9331433"/>
              <a:gd name="connsiteY3" fmla="*/ 1095538 h 1909925"/>
              <a:gd name="connsiteX4" fmla="*/ 0 w 9331433"/>
              <a:gd name="connsiteY4" fmla="*/ 0 h 1909925"/>
              <a:gd name="connsiteX0" fmla="*/ 0 w 9331433"/>
              <a:gd name="connsiteY0" fmla="*/ 0 h 1909925"/>
              <a:gd name="connsiteX1" fmla="*/ 9330059 w 9331433"/>
              <a:gd name="connsiteY1" fmla="*/ 81124 h 1909925"/>
              <a:gd name="connsiteX2" fmla="*/ 9330058 w 9331433"/>
              <a:gd name="connsiteY2" fmla="*/ 1909925 h 1909925"/>
              <a:gd name="connsiteX3" fmla="*/ 24 w 9331433"/>
              <a:gd name="connsiteY3" fmla="*/ 1111036 h 1909925"/>
              <a:gd name="connsiteX4" fmla="*/ 0 w 9331433"/>
              <a:gd name="connsiteY4" fmla="*/ 0 h 1909925"/>
              <a:gd name="connsiteX0" fmla="*/ 51812 w 9383245"/>
              <a:gd name="connsiteY0" fmla="*/ 0 h 5668245"/>
              <a:gd name="connsiteX1" fmla="*/ 9381871 w 9383245"/>
              <a:gd name="connsiteY1" fmla="*/ 81124 h 5668245"/>
              <a:gd name="connsiteX2" fmla="*/ 9381870 w 9383245"/>
              <a:gd name="connsiteY2" fmla="*/ 1909925 h 5668245"/>
              <a:gd name="connsiteX3" fmla="*/ -1 w 9383245"/>
              <a:gd name="connsiteY3" fmla="*/ 5668245 h 5668245"/>
              <a:gd name="connsiteX4" fmla="*/ 51812 w 9383245"/>
              <a:gd name="connsiteY4" fmla="*/ 0 h 5668245"/>
              <a:gd name="connsiteX0" fmla="*/ 51814 w 9407795"/>
              <a:gd name="connsiteY0" fmla="*/ 0 h 6433502"/>
              <a:gd name="connsiteX1" fmla="*/ 9381873 w 9407795"/>
              <a:gd name="connsiteY1" fmla="*/ 81124 h 6433502"/>
              <a:gd name="connsiteX2" fmla="*/ 9407796 w 9407795"/>
              <a:gd name="connsiteY2" fmla="*/ 6433502 h 6433502"/>
              <a:gd name="connsiteX3" fmla="*/ 1 w 9407795"/>
              <a:gd name="connsiteY3" fmla="*/ 5668245 h 6433502"/>
              <a:gd name="connsiteX4" fmla="*/ 51814 w 9407795"/>
              <a:gd name="connsiteY4" fmla="*/ 0 h 6433502"/>
              <a:gd name="connsiteX0" fmla="*/ 25885 w 9381868"/>
              <a:gd name="connsiteY0" fmla="*/ 0 h 6433502"/>
              <a:gd name="connsiteX1" fmla="*/ 9355944 w 9381868"/>
              <a:gd name="connsiteY1" fmla="*/ 81124 h 6433502"/>
              <a:gd name="connsiteX2" fmla="*/ 9381867 w 9381868"/>
              <a:gd name="connsiteY2" fmla="*/ 6433502 h 6433502"/>
              <a:gd name="connsiteX3" fmla="*/ 1 w 9381868"/>
              <a:gd name="connsiteY3" fmla="*/ 3566211 h 6433502"/>
              <a:gd name="connsiteX4" fmla="*/ 25885 w 9381868"/>
              <a:gd name="connsiteY4" fmla="*/ 0 h 6433502"/>
              <a:gd name="connsiteX0" fmla="*/ 25885 w 9407788"/>
              <a:gd name="connsiteY0" fmla="*/ 0 h 3566211"/>
              <a:gd name="connsiteX1" fmla="*/ 9355944 w 9407788"/>
              <a:gd name="connsiteY1" fmla="*/ 81124 h 3566211"/>
              <a:gd name="connsiteX2" fmla="*/ 9407788 w 9407788"/>
              <a:gd name="connsiteY2" fmla="*/ 2599392 h 3566211"/>
              <a:gd name="connsiteX3" fmla="*/ 1 w 9407788"/>
              <a:gd name="connsiteY3" fmla="*/ 3566211 h 3566211"/>
              <a:gd name="connsiteX4" fmla="*/ 25885 w 9407788"/>
              <a:gd name="connsiteY4" fmla="*/ 0 h 3566211"/>
              <a:gd name="connsiteX0" fmla="*/ 0 w 9381903"/>
              <a:gd name="connsiteY0" fmla="*/ 0 h 5231022"/>
              <a:gd name="connsiteX1" fmla="*/ 9330059 w 9381903"/>
              <a:gd name="connsiteY1" fmla="*/ 81124 h 5231022"/>
              <a:gd name="connsiteX2" fmla="*/ 9381903 w 9381903"/>
              <a:gd name="connsiteY2" fmla="*/ 2599392 h 5231022"/>
              <a:gd name="connsiteX3" fmla="*/ 43 w 9381903"/>
              <a:gd name="connsiteY3" fmla="*/ 5231022 h 5231022"/>
              <a:gd name="connsiteX4" fmla="*/ 0 w 9381903"/>
              <a:gd name="connsiteY4" fmla="*/ 0 h 5231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1903" h="5231022">
                <a:moveTo>
                  <a:pt x="0" y="0"/>
                </a:moveTo>
                <a:lnTo>
                  <a:pt x="9330059" y="81124"/>
                </a:lnTo>
                <a:cubicBezTo>
                  <a:pt x="9334821" y="1019337"/>
                  <a:pt x="9377141" y="1661179"/>
                  <a:pt x="9381903" y="2599392"/>
                </a:cubicBezTo>
                <a:lnTo>
                  <a:pt x="43" y="5231022"/>
                </a:lnTo>
                <a:cubicBezTo>
                  <a:pt x="35" y="4860677"/>
                  <a:pt x="8" y="370345"/>
                  <a:pt x="0" y="0"/>
                </a:cubicBezTo>
                <a:close/>
              </a:path>
            </a:pathLst>
          </a:custGeom>
          <a:solidFill>
            <a:srgbClr val="82BC00"/>
          </a:solidFill>
          <a:ln w="38100"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dirty="0" smtClean="0">
              <a:ln>
                <a:noFill/>
              </a:ln>
              <a:solidFill>
                <a:schemeClr val="bg1"/>
              </a:solidFill>
              <a:effectLst/>
              <a:latin typeface="+mn-lt"/>
              <a:ea typeface="Lato" charset="0"/>
              <a:cs typeface="Lato" charset="0"/>
            </a:endParaRPr>
          </a:p>
        </p:txBody>
      </p:sp>
      <p:sp>
        <p:nvSpPr>
          <p:cNvPr id="12" name="Rectangle 12"/>
          <p:cNvSpPr/>
          <p:nvPr userDrawn="1"/>
        </p:nvSpPr>
        <p:spPr bwMode="auto">
          <a:xfrm>
            <a:off x="-20443" y="-102704"/>
            <a:ext cx="9409405" cy="1974367"/>
          </a:xfrm>
          <a:custGeom>
            <a:avLst/>
            <a:gdLst>
              <a:gd name="connsiteX0" fmla="*/ 0 w 9144003"/>
              <a:gd name="connsiteY0" fmla="*/ 0 h 1671638"/>
              <a:gd name="connsiteX1" fmla="*/ 9144003 w 9144003"/>
              <a:gd name="connsiteY1" fmla="*/ 0 h 1671638"/>
              <a:gd name="connsiteX2" fmla="*/ 9144003 w 9144003"/>
              <a:gd name="connsiteY2" fmla="*/ 1671638 h 1671638"/>
              <a:gd name="connsiteX3" fmla="*/ 0 w 9144003"/>
              <a:gd name="connsiteY3" fmla="*/ 1671638 h 1671638"/>
              <a:gd name="connsiteX4" fmla="*/ 0 w 9144003"/>
              <a:gd name="connsiteY4" fmla="*/ 0 h 1671638"/>
              <a:gd name="connsiteX0" fmla="*/ 0 w 9144003"/>
              <a:gd name="connsiteY0" fmla="*/ 0 h 1671638"/>
              <a:gd name="connsiteX1" fmla="*/ 9144003 w 9144003"/>
              <a:gd name="connsiteY1" fmla="*/ 0 h 1671638"/>
              <a:gd name="connsiteX2" fmla="*/ 9144003 w 9144003"/>
              <a:gd name="connsiteY2" fmla="*/ 1671638 h 1671638"/>
              <a:gd name="connsiteX3" fmla="*/ 57151 w 9144003"/>
              <a:gd name="connsiteY3" fmla="*/ 742951 h 1671638"/>
              <a:gd name="connsiteX4" fmla="*/ 0 w 9144003"/>
              <a:gd name="connsiteY4" fmla="*/ 0 h 1671638"/>
              <a:gd name="connsiteX0" fmla="*/ 14287 w 9158290"/>
              <a:gd name="connsiteY0" fmla="*/ 0 h 1671638"/>
              <a:gd name="connsiteX1" fmla="*/ 9158290 w 9158290"/>
              <a:gd name="connsiteY1" fmla="*/ 0 h 1671638"/>
              <a:gd name="connsiteX2" fmla="*/ 9158290 w 9158290"/>
              <a:gd name="connsiteY2" fmla="*/ 1671638 h 1671638"/>
              <a:gd name="connsiteX3" fmla="*/ 0 w 9158290"/>
              <a:gd name="connsiteY3" fmla="*/ 457201 h 1671638"/>
              <a:gd name="connsiteX4" fmla="*/ 14287 w 9158290"/>
              <a:gd name="connsiteY4" fmla="*/ 0 h 1671638"/>
              <a:gd name="connsiteX0" fmla="*/ 57150 w 9201153"/>
              <a:gd name="connsiteY0" fmla="*/ 0 h 1671638"/>
              <a:gd name="connsiteX1" fmla="*/ 9201153 w 9201153"/>
              <a:gd name="connsiteY1" fmla="*/ 0 h 1671638"/>
              <a:gd name="connsiteX2" fmla="*/ 9201153 w 9201153"/>
              <a:gd name="connsiteY2" fmla="*/ 1671638 h 1671638"/>
              <a:gd name="connsiteX3" fmla="*/ 0 w 9201153"/>
              <a:gd name="connsiteY3" fmla="*/ 685801 h 1671638"/>
              <a:gd name="connsiteX4" fmla="*/ 57150 w 9201153"/>
              <a:gd name="connsiteY4" fmla="*/ 0 h 1671638"/>
              <a:gd name="connsiteX0" fmla="*/ 42863 w 9201153"/>
              <a:gd name="connsiteY0" fmla="*/ 0 h 2771776"/>
              <a:gd name="connsiteX1" fmla="*/ 9201153 w 9201153"/>
              <a:gd name="connsiteY1" fmla="*/ 1100138 h 2771776"/>
              <a:gd name="connsiteX2" fmla="*/ 9201153 w 9201153"/>
              <a:gd name="connsiteY2" fmla="*/ 2771776 h 2771776"/>
              <a:gd name="connsiteX3" fmla="*/ 0 w 9201153"/>
              <a:gd name="connsiteY3" fmla="*/ 1785939 h 2771776"/>
              <a:gd name="connsiteX4" fmla="*/ 42863 w 9201153"/>
              <a:gd name="connsiteY4" fmla="*/ 0 h 2771776"/>
              <a:gd name="connsiteX0" fmla="*/ 42863 w 9201153"/>
              <a:gd name="connsiteY0" fmla="*/ 42863 h 2814639"/>
              <a:gd name="connsiteX1" fmla="*/ 9186866 w 9201153"/>
              <a:gd name="connsiteY1" fmla="*/ 0 h 2814639"/>
              <a:gd name="connsiteX2" fmla="*/ 9201153 w 9201153"/>
              <a:gd name="connsiteY2" fmla="*/ 2814639 h 2814639"/>
              <a:gd name="connsiteX3" fmla="*/ 0 w 9201153"/>
              <a:gd name="connsiteY3" fmla="*/ 1828802 h 2814639"/>
              <a:gd name="connsiteX4" fmla="*/ 42863 w 9201153"/>
              <a:gd name="connsiteY4" fmla="*/ 42863 h 2814639"/>
              <a:gd name="connsiteX0" fmla="*/ 42863 w 9188240"/>
              <a:gd name="connsiteY0" fmla="*/ 42863 h 1828802"/>
              <a:gd name="connsiteX1" fmla="*/ 9186866 w 9188240"/>
              <a:gd name="connsiteY1" fmla="*/ 0 h 1828802"/>
              <a:gd name="connsiteX2" fmla="*/ 9186865 w 9188240"/>
              <a:gd name="connsiteY2" fmla="*/ 1600201 h 1828802"/>
              <a:gd name="connsiteX3" fmla="*/ 0 w 9188240"/>
              <a:gd name="connsiteY3" fmla="*/ 1828802 h 1828802"/>
              <a:gd name="connsiteX4" fmla="*/ 42863 w 9188240"/>
              <a:gd name="connsiteY4" fmla="*/ 42863 h 1828802"/>
              <a:gd name="connsiteX0" fmla="*/ 42863 w 9188240"/>
              <a:gd name="connsiteY0" fmla="*/ 42863 h 1828802"/>
              <a:gd name="connsiteX1" fmla="*/ 9186866 w 9188240"/>
              <a:gd name="connsiteY1" fmla="*/ 0 h 1828802"/>
              <a:gd name="connsiteX2" fmla="*/ 9186865 w 9188240"/>
              <a:gd name="connsiteY2" fmla="*/ 1828801 h 1828802"/>
              <a:gd name="connsiteX3" fmla="*/ 0 w 9188240"/>
              <a:gd name="connsiteY3" fmla="*/ 1828802 h 1828802"/>
              <a:gd name="connsiteX4" fmla="*/ 42863 w 9188240"/>
              <a:gd name="connsiteY4" fmla="*/ 42863 h 1828802"/>
              <a:gd name="connsiteX0" fmla="*/ 14288 w 9159665"/>
              <a:gd name="connsiteY0" fmla="*/ 42863 h 1828801"/>
              <a:gd name="connsiteX1" fmla="*/ 9158291 w 9159665"/>
              <a:gd name="connsiteY1" fmla="*/ 0 h 1828801"/>
              <a:gd name="connsiteX2" fmla="*/ 9158290 w 9159665"/>
              <a:gd name="connsiteY2" fmla="*/ 1828801 h 1828801"/>
              <a:gd name="connsiteX3" fmla="*/ 0 w 9159665"/>
              <a:gd name="connsiteY3" fmla="*/ 1014414 h 1828801"/>
              <a:gd name="connsiteX4" fmla="*/ 14288 w 9159665"/>
              <a:gd name="connsiteY4" fmla="*/ 42863 h 1828801"/>
              <a:gd name="connsiteX0" fmla="*/ 601080 w 9159665"/>
              <a:gd name="connsiteY0" fmla="*/ 368330 h 1828801"/>
              <a:gd name="connsiteX1" fmla="*/ 9158291 w 9159665"/>
              <a:gd name="connsiteY1" fmla="*/ 0 h 1828801"/>
              <a:gd name="connsiteX2" fmla="*/ 9158290 w 9159665"/>
              <a:gd name="connsiteY2" fmla="*/ 1828801 h 1828801"/>
              <a:gd name="connsiteX3" fmla="*/ 0 w 9159665"/>
              <a:gd name="connsiteY3" fmla="*/ 1014414 h 1828801"/>
              <a:gd name="connsiteX4" fmla="*/ 601080 w 9159665"/>
              <a:gd name="connsiteY4" fmla="*/ 368330 h 1828801"/>
              <a:gd name="connsiteX0" fmla="*/ 0 w 9331433"/>
              <a:gd name="connsiteY0" fmla="*/ 0 h 1909925"/>
              <a:gd name="connsiteX1" fmla="*/ 9330059 w 9331433"/>
              <a:gd name="connsiteY1" fmla="*/ 81124 h 1909925"/>
              <a:gd name="connsiteX2" fmla="*/ 9330058 w 9331433"/>
              <a:gd name="connsiteY2" fmla="*/ 1909925 h 1909925"/>
              <a:gd name="connsiteX3" fmla="*/ 171768 w 9331433"/>
              <a:gd name="connsiteY3" fmla="*/ 1095538 h 1909925"/>
              <a:gd name="connsiteX4" fmla="*/ 0 w 9331433"/>
              <a:gd name="connsiteY4" fmla="*/ 0 h 1909925"/>
              <a:gd name="connsiteX0" fmla="*/ 0 w 9331433"/>
              <a:gd name="connsiteY0" fmla="*/ 0 h 1909925"/>
              <a:gd name="connsiteX1" fmla="*/ 9330059 w 9331433"/>
              <a:gd name="connsiteY1" fmla="*/ 81124 h 1909925"/>
              <a:gd name="connsiteX2" fmla="*/ 9330058 w 9331433"/>
              <a:gd name="connsiteY2" fmla="*/ 1909925 h 1909925"/>
              <a:gd name="connsiteX3" fmla="*/ 24 w 9331433"/>
              <a:gd name="connsiteY3" fmla="*/ 1111036 h 1909925"/>
              <a:gd name="connsiteX4" fmla="*/ 0 w 9331433"/>
              <a:gd name="connsiteY4" fmla="*/ 0 h 1909925"/>
              <a:gd name="connsiteX0" fmla="*/ 51812 w 9383245"/>
              <a:gd name="connsiteY0" fmla="*/ 0 h 5668245"/>
              <a:gd name="connsiteX1" fmla="*/ 9381871 w 9383245"/>
              <a:gd name="connsiteY1" fmla="*/ 81124 h 5668245"/>
              <a:gd name="connsiteX2" fmla="*/ 9381870 w 9383245"/>
              <a:gd name="connsiteY2" fmla="*/ 1909925 h 5668245"/>
              <a:gd name="connsiteX3" fmla="*/ -1 w 9383245"/>
              <a:gd name="connsiteY3" fmla="*/ 5668245 h 5668245"/>
              <a:gd name="connsiteX4" fmla="*/ 51812 w 9383245"/>
              <a:gd name="connsiteY4" fmla="*/ 0 h 5668245"/>
              <a:gd name="connsiteX0" fmla="*/ 51814 w 9407795"/>
              <a:gd name="connsiteY0" fmla="*/ 0 h 6433502"/>
              <a:gd name="connsiteX1" fmla="*/ 9381873 w 9407795"/>
              <a:gd name="connsiteY1" fmla="*/ 81124 h 6433502"/>
              <a:gd name="connsiteX2" fmla="*/ 9407796 w 9407795"/>
              <a:gd name="connsiteY2" fmla="*/ 6433502 h 6433502"/>
              <a:gd name="connsiteX3" fmla="*/ 1 w 9407795"/>
              <a:gd name="connsiteY3" fmla="*/ 5668245 h 6433502"/>
              <a:gd name="connsiteX4" fmla="*/ 51814 w 9407795"/>
              <a:gd name="connsiteY4" fmla="*/ 0 h 6433502"/>
              <a:gd name="connsiteX0" fmla="*/ 25885 w 9381868"/>
              <a:gd name="connsiteY0" fmla="*/ 0 h 6433502"/>
              <a:gd name="connsiteX1" fmla="*/ 9355944 w 9381868"/>
              <a:gd name="connsiteY1" fmla="*/ 81124 h 6433502"/>
              <a:gd name="connsiteX2" fmla="*/ 9381867 w 9381868"/>
              <a:gd name="connsiteY2" fmla="*/ 6433502 h 6433502"/>
              <a:gd name="connsiteX3" fmla="*/ 1 w 9381868"/>
              <a:gd name="connsiteY3" fmla="*/ 3566211 h 6433502"/>
              <a:gd name="connsiteX4" fmla="*/ 25885 w 9381868"/>
              <a:gd name="connsiteY4" fmla="*/ 0 h 6433502"/>
              <a:gd name="connsiteX0" fmla="*/ 25885 w 9407788"/>
              <a:gd name="connsiteY0" fmla="*/ 0 h 3566211"/>
              <a:gd name="connsiteX1" fmla="*/ 9355944 w 9407788"/>
              <a:gd name="connsiteY1" fmla="*/ 81124 h 3566211"/>
              <a:gd name="connsiteX2" fmla="*/ 9407788 w 9407788"/>
              <a:gd name="connsiteY2" fmla="*/ 2599392 h 3566211"/>
              <a:gd name="connsiteX3" fmla="*/ 1 w 9407788"/>
              <a:gd name="connsiteY3" fmla="*/ 3566211 h 3566211"/>
              <a:gd name="connsiteX4" fmla="*/ 25885 w 9407788"/>
              <a:gd name="connsiteY4" fmla="*/ 0 h 3566211"/>
              <a:gd name="connsiteX0" fmla="*/ 0 w 9381903"/>
              <a:gd name="connsiteY0" fmla="*/ 0 h 5231022"/>
              <a:gd name="connsiteX1" fmla="*/ 9330059 w 9381903"/>
              <a:gd name="connsiteY1" fmla="*/ 81124 h 5231022"/>
              <a:gd name="connsiteX2" fmla="*/ 9381903 w 9381903"/>
              <a:gd name="connsiteY2" fmla="*/ 2599392 h 5231022"/>
              <a:gd name="connsiteX3" fmla="*/ 43 w 9381903"/>
              <a:gd name="connsiteY3" fmla="*/ 5231022 h 5231022"/>
              <a:gd name="connsiteX4" fmla="*/ 0 w 9381903"/>
              <a:gd name="connsiteY4" fmla="*/ 0 h 5231022"/>
              <a:gd name="connsiteX0" fmla="*/ 0 w 9388041"/>
              <a:gd name="connsiteY0" fmla="*/ 0 h 5231022"/>
              <a:gd name="connsiteX1" fmla="*/ 9387079 w 9388041"/>
              <a:gd name="connsiteY1" fmla="*/ 97941 h 5231022"/>
              <a:gd name="connsiteX2" fmla="*/ 9381903 w 9388041"/>
              <a:gd name="connsiteY2" fmla="*/ 2599392 h 5231022"/>
              <a:gd name="connsiteX3" fmla="*/ 43 w 9388041"/>
              <a:gd name="connsiteY3" fmla="*/ 5231022 h 5231022"/>
              <a:gd name="connsiteX4" fmla="*/ 0 w 9388041"/>
              <a:gd name="connsiteY4" fmla="*/ 0 h 5231022"/>
              <a:gd name="connsiteX0" fmla="*/ 0 w 9388041"/>
              <a:gd name="connsiteY0" fmla="*/ 0 h 3112171"/>
              <a:gd name="connsiteX1" fmla="*/ 9387079 w 9388041"/>
              <a:gd name="connsiteY1" fmla="*/ 97941 h 3112171"/>
              <a:gd name="connsiteX2" fmla="*/ 9381903 w 9388041"/>
              <a:gd name="connsiteY2" fmla="*/ 2599392 h 3112171"/>
              <a:gd name="connsiteX3" fmla="*/ 14298 w 9388041"/>
              <a:gd name="connsiteY3" fmla="*/ 3112171 h 3112171"/>
              <a:gd name="connsiteX4" fmla="*/ 0 w 9388041"/>
              <a:gd name="connsiteY4" fmla="*/ 0 h 3112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8041" h="3112171">
                <a:moveTo>
                  <a:pt x="0" y="0"/>
                </a:moveTo>
                <a:lnTo>
                  <a:pt x="9387079" y="97941"/>
                </a:lnTo>
                <a:cubicBezTo>
                  <a:pt x="9391841" y="1036154"/>
                  <a:pt x="9377141" y="1661179"/>
                  <a:pt x="9381903" y="2599392"/>
                </a:cubicBezTo>
                <a:lnTo>
                  <a:pt x="14298" y="3112171"/>
                </a:lnTo>
                <a:cubicBezTo>
                  <a:pt x="14290" y="2741826"/>
                  <a:pt x="8" y="370345"/>
                  <a:pt x="0" y="0"/>
                </a:cubicBezTo>
                <a:close/>
              </a:path>
            </a:pathLst>
          </a:custGeom>
          <a:solidFill>
            <a:srgbClr val="3D3C3D"/>
          </a:solidFill>
          <a:ln w="38100"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dirty="0" smtClean="0">
              <a:ln>
                <a:noFill/>
              </a:ln>
              <a:solidFill>
                <a:schemeClr val="bg1"/>
              </a:solidFill>
              <a:effectLst/>
              <a:latin typeface="+mn-lt"/>
              <a:ea typeface="Lato" charset="0"/>
              <a:cs typeface="Lato" charset="0"/>
            </a:endParaRPr>
          </a:p>
        </p:txBody>
      </p:sp>
      <p:sp>
        <p:nvSpPr>
          <p:cNvPr id="4" name="Rectangle 3"/>
          <p:cNvSpPr/>
          <p:nvPr userDrawn="1"/>
        </p:nvSpPr>
        <p:spPr bwMode="auto">
          <a:xfrm>
            <a:off x="-13199" y="3050188"/>
            <a:ext cx="9402161" cy="119319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dirty="0" smtClean="0">
              <a:ln>
                <a:noFill/>
              </a:ln>
              <a:solidFill>
                <a:schemeClr val="bg1"/>
              </a:solidFill>
              <a:effectLst/>
              <a:latin typeface="+mn-lt"/>
              <a:ea typeface="Lato" charset="0"/>
              <a:cs typeface="Lato" charset="0"/>
            </a:endParaRPr>
          </a:p>
        </p:txBody>
      </p:sp>
      <p:sp>
        <p:nvSpPr>
          <p:cNvPr id="7" name="Subtitle 2"/>
          <p:cNvSpPr>
            <a:spLocks noGrp="1"/>
          </p:cNvSpPr>
          <p:nvPr>
            <p:ph type="subTitle" idx="1"/>
          </p:nvPr>
        </p:nvSpPr>
        <p:spPr>
          <a:xfrm>
            <a:off x="180406" y="3667880"/>
            <a:ext cx="6659325" cy="371475"/>
          </a:xfrm>
          <a:prstGeom prst="rect">
            <a:avLst/>
          </a:prstGeom>
        </p:spPr>
        <p:txBody>
          <a:bodyPr>
            <a:noAutofit/>
          </a:bodyPr>
          <a:lstStyle>
            <a:lvl1pPr marL="0" indent="0" algn="l">
              <a:buNone/>
              <a:defRPr sz="2400" b="0" i="0">
                <a:solidFill>
                  <a:schemeClr val="bg2">
                    <a:lumMod val="50000"/>
                  </a:schemeClr>
                </a:solidFill>
                <a:latin typeface="+mn-lt"/>
                <a:ea typeface="Lato" charset="0"/>
                <a:cs typeface="Lato"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2" name="Title 1"/>
          <p:cNvSpPr>
            <a:spLocks noGrp="1"/>
          </p:cNvSpPr>
          <p:nvPr>
            <p:ph type="title"/>
          </p:nvPr>
        </p:nvSpPr>
        <p:spPr>
          <a:xfrm>
            <a:off x="180406" y="3193068"/>
            <a:ext cx="8963593" cy="507207"/>
          </a:xfrm>
        </p:spPr>
        <p:txBody>
          <a:bodyPr>
            <a:noAutofit/>
          </a:bodyPr>
          <a:lstStyle>
            <a:lvl1pPr algn="l">
              <a:defRPr sz="3600" b="0" i="0">
                <a:solidFill>
                  <a:schemeClr val="tx2"/>
                </a:solidFill>
                <a:latin typeface="+mn-lt"/>
                <a:ea typeface="Lato" charset="0"/>
                <a:cs typeface="Lato" charset="0"/>
              </a:defRPr>
            </a:lvl1pPr>
          </a:lstStyle>
          <a:p>
            <a:r>
              <a:rPr lang="en-US" dirty="0" smtClean="0"/>
              <a:t>Click to edit Master title style</a:t>
            </a:r>
            <a:endParaRPr lang="en-US" dirty="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2943" y="384134"/>
            <a:ext cx="3659521" cy="802387"/>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214317"/>
            <a:ext cx="9144000" cy="507207"/>
          </a:xfrm>
          <a:prstGeom prst="rect">
            <a:avLst/>
          </a:prstGeom>
        </p:spPr>
        <p:txBody>
          <a:bodyPr>
            <a:normAutofit/>
          </a:bodyPr>
          <a:lstStyle>
            <a:lvl1pPr>
              <a:defRPr sz="3200">
                <a:solidFill>
                  <a:schemeClr val="accent1"/>
                </a:solidFill>
                <a:effectLst/>
                <a:latin typeface="+mn-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377284791"/>
      </p:ext>
    </p:extLst>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lvl1pPr>
              <a:defRPr sz="3600" b="1">
                <a:latin typeface="+mn-lt"/>
              </a:defRPr>
            </a:lvl1pPr>
          </a:lstStyle>
          <a:p>
            <a:r>
              <a:rPr lang="en-US" dirty="0" smtClean="0"/>
              <a:t>Click to edit Master title style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2" name="Rectangle 14"/>
          <p:cNvSpPr>
            <a:spLocks noGrp="1" noChangeArrowheads="1"/>
          </p:cNvSpPr>
          <p:nvPr>
            <p:ph type="title"/>
          </p:nvPr>
        </p:nvSpPr>
        <p:spPr bwMode="auto">
          <a:xfrm>
            <a:off x="0" y="193145"/>
            <a:ext cx="9144000" cy="50720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defRPr sz="3600" b="1">
                <a:solidFill>
                  <a:schemeClr val="tx1">
                    <a:lumMod val="75000"/>
                    <a:lumOff val="25000"/>
                  </a:schemeClr>
                </a:solidFill>
                <a:effectLst/>
                <a:latin typeface="+mn-lt"/>
              </a:defRPr>
            </a:lvl1pPr>
          </a:lstStyle>
          <a:p>
            <a:pPr lvl="0"/>
            <a:r>
              <a:rPr lang="en-US" altLang="en-US" dirty="0" smtClean="0"/>
              <a:t>Click to edit Master title style</a:t>
            </a:r>
          </a:p>
        </p:txBody>
      </p:sp>
      <p:sp>
        <p:nvSpPr>
          <p:cNvPr id="6" name="Content Placeholder 2"/>
          <p:cNvSpPr>
            <a:spLocks noGrp="1"/>
          </p:cNvSpPr>
          <p:nvPr>
            <p:ph idx="1"/>
          </p:nvPr>
        </p:nvSpPr>
        <p:spPr>
          <a:xfrm>
            <a:off x="-1" y="774619"/>
            <a:ext cx="4555983" cy="4085079"/>
          </a:xfrm>
          <a:prstGeom prst="rect">
            <a:avLst/>
          </a:prstGeom>
        </p:spPr>
        <p:txBody>
          <a:bodyPr>
            <a:normAutofit/>
          </a:bodyPr>
          <a:lstStyle>
            <a:lvl1pPr>
              <a:defRPr lang="en-US" altLang="en-US" sz="2600" b="0" i="0" kern="1200" dirty="0" smtClean="0">
                <a:solidFill>
                  <a:schemeClr val="tx2"/>
                </a:solidFill>
                <a:effectLst/>
                <a:latin typeface="+mn-lt"/>
                <a:ea typeface="Lato Medium" charset="0"/>
                <a:cs typeface="Lato Medium" charset="0"/>
              </a:defRPr>
            </a:lvl1pPr>
            <a:lvl2pPr marL="612000" indent="-285750">
              <a:buClr>
                <a:srgbClr val="DCE0E4"/>
              </a:buClr>
              <a:buSzPct val="100000"/>
              <a:buFontTx/>
              <a:buBlip>
                <a:blip r:embed="rId2"/>
              </a:buBlip>
              <a:defRPr lang="en-US" altLang="en-US" sz="1800" b="0" i="0" kern="1200" dirty="0" smtClean="0">
                <a:solidFill>
                  <a:schemeClr val="tx2"/>
                </a:solidFill>
                <a:effectLst/>
                <a:latin typeface="+mj-lt"/>
                <a:ea typeface="Lato Light" charset="0"/>
                <a:cs typeface="Lato Light" charset="0"/>
              </a:defRPr>
            </a:lvl2pPr>
            <a:lvl3pPr marL="972000" indent="-285750">
              <a:buClr>
                <a:schemeClr val="accent1"/>
              </a:buClr>
              <a:buSzPct val="100000"/>
              <a:buFont typeface="Courier New" charset="0"/>
              <a:buChar char="o"/>
              <a:defRPr lang="en-US" altLang="en-US" sz="1600" b="0" i="0" kern="1200" dirty="0" smtClean="0">
                <a:solidFill>
                  <a:schemeClr val="tx2"/>
                </a:solidFill>
                <a:effectLst/>
                <a:latin typeface="+mj-lt"/>
                <a:ea typeface="Lato Light" charset="0"/>
                <a:cs typeface="Lato Light" charset="0"/>
              </a:defRPr>
            </a:lvl3pPr>
            <a:lvl4pPr marL="1332000" indent="-228600">
              <a:buClr>
                <a:schemeClr val="accent1"/>
              </a:buClr>
              <a:buSzPct val="100000"/>
              <a:buFont typeface="Wingdings" charset="2"/>
              <a:buChar char="§"/>
              <a:defRPr lang="en-US" altLang="en-US" sz="1500" b="0" i="0" kern="1200" dirty="0" smtClean="0">
                <a:solidFill>
                  <a:schemeClr val="tx2"/>
                </a:solidFill>
                <a:effectLst/>
                <a:latin typeface="+mj-lt"/>
                <a:ea typeface="Lato Light" charset="0"/>
                <a:cs typeface="Lato Light" charset="0"/>
              </a:defRPr>
            </a:lvl4pPr>
            <a:lvl5pPr marL="1692000" indent="-228600">
              <a:buClr>
                <a:schemeClr val="tx2"/>
              </a:buClr>
              <a:buSzPct val="100000"/>
              <a:buFont typeface="Arial" charset="0"/>
              <a:buChar char="•"/>
              <a:defRPr lang="en-US" altLang="en-US" sz="1500" b="0" i="0" kern="1200" dirty="0" smtClean="0">
                <a:solidFill>
                  <a:schemeClr val="tx2"/>
                </a:solidFill>
                <a:effectLst/>
                <a:latin typeface="+mj-lt"/>
                <a:ea typeface="Lato Light" charset="0"/>
                <a:cs typeface="Lato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0"/>
          </p:nvPr>
        </p:nvSpPr>
        <p:spPr>
          <a:xfrm>
            <a:off x="4588017" y="774617"/>
            <a:ext cx="4555983" cy="4085079"/>
          </a:xfrm>
          <a:prstGeom prst="rect">
            <a:avLst/>
          </a:prstGeom>
        </p:spPr>
        <p:txBody>
          <a:bodyPr>
            <a:normAutofit/>
          </a:bodyPr>
          <a:lstStyle>
            <a:lvl1pPr>
              <a:defRPr lang="en-US" altLang="en-US" sz="2600" b="0" i="0" kern="1200" dirty="0" smtClean="0">
                <a:solidFill>
                  <a:schemeClr val="tx2"/>
                </a:solidFill>
                <a:effectLst/>
                <a:latin typeface="+mn-lt"/>
                <a:ea typeface="Lato Medium" charset="0"/>
                <a:cs typeface="Lato Medium" charset="0"/>
              </a:defRPr>
            </a:lvl1pPr>
            <a:lvl2pPr marL="612000" indent="-285750">
              <a:buClr>
                <a:srgbClr val="DCE0E4"/>
              </a:buClr>
              <a:buSzPct val="100000"/>
              <a:buFontTx/>
              <a:buBlip>
                <a:blip r:embed="rId2"/>
              </a:buBlip>
              <a:defRPr lang="en-US" altLang="en-US" sz="1800" b="0" i="0" kern="1200" dirty="0" smtClean="0">
                <a:solidFill>
                  <a:schemeClr val="tx2"/>
                </a:solidFill>
                <a:effectLst/>
                <a:latin typeface="+mj-lt"/>
                <a:ea typeface="Lato Light" charset="0"/>
                <a:cs typeface="Lato Light" charset="0"/>
              </a:defRPr>
            </a:lvl2pPr>
            <a:lvl3pPr marL="972000" indent="-285750">
              <a:buClr>
                <a:schemeClr val="accent1"/>
              </a:buClr>
              <a:buSzPct val="100000"/>
              <a:buFont typeface="Courier New" charset="0"/>
              <a:buChar char="o"/>
              <a:defRPr lang="en-US" altLang="en-US" sz="1600" b="0" i="0" kern="1200" dirty="0" smtClean="0">
                <a:solidFill>
                  <a:schemeClr val="tx2"/>
                </a:solidFill>
                <a:effectLst/>
                <a:latin typeface="+mj-lt"/>
                <a:ea typeface="Lato Light" charset="0"/>
                <a:cs typeface="Lato Light" charset="0"/>
              </a:defRPr>
            </a:lvl3pPr>
            <a:lvl4pPr marL="1332000" indent="-228600">
              <a:buClr>
                <a:schemeClr val="accent1"/>
              </a:buClr>
              <a:buSzPct val="100000"/>
              <a:buFont typeface="Wingdings" charset="2"/>
              <a:buChar char="§"/>
              <a:defRPr lang="en-US" altLang="en-US" sz="1500" b="0" i="0" kern="1200" dirty="0" smtClean="0">
                <a:solidFill>
                  <a:schemeClr val="tx2"/>
                </a:solidFill>
                <a:effectLst/>
                <a:latin typeface="+mj-lt"/>
                <a:ea typeface="Lato Light" charset="0"/>
                <a:cs typeface="Lato Light" charset="0"/>
              </a:defRPr>
            </a:lvl4pPr>
            <a:lvl5pPr marL="1692000" indent="-228600">
              <a:buClr>
                <a:schemeClr val="tx2"/>
              </a:buClr>
              <a:buSzPct val="100000"/>
              <a:buFont typeface="Arial" charset="0"/>
              <a:buChar char="•"/>
              <a:defRPr lang="en-US" altLang="en-US" sz="1500" b="0" i="0" kern="1200" dirty="0" smtClean="0">
                <a:solidFill>
                  <a:schemeClr val="tx2"/>
                </a:solidFill>
                <a:effectLst/>
                <a:latin typeface="+mj-lt"/>
                <a:ea typeface="Lato Light" charset="0"/>
                <a:cs typeface="Lato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85043461"/>
      </p:ext>
    </p:extLst>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Right Triangle 2"/>
          <p:cNvSpPr/>
          <p:nvPr userDrawn="1"/>
        </p:nvSpPr>
        <p:spPr bwMode="auto">
          <a:xfrm rot="10800000">
            <a:off x="8172450" y="0"/>
            <a:ext cx="971550" cy="971550"/>
          </a:xfrm>
          <a:prstGeom prst="rtTriangle">
            <a:avLst/>
          </a:prstGeom>
          <a:solidFill>
            <a:srgbClr val="82BC00"/>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55000" lnSpcReduction="20000"/>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dirty="0" smtClean="0">
              <a:ln>
                <a:noFill/>
              </a:ln>
              <a:solidFill>
                <a:schemeClr val="bg1"/>
              </a:solidFill>
              <a:effectLst/>
              <a:latin typeface="+mn-lt"/>
              <a:ea typeface="Lato" charset="0"/>
              <a:cs typeface="Lato" charset="0"/>
            </a:endParaRP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967484"/>
            <a:ext cx="3810000" cy="3176016"/>
          </a:xfrm>
          <a:prstGeom prst="rect">
            <a:avLst/>
          </a:prstGeom>
        </p:spPr>
      </p:pic>
      <p:sp>
        <p:nvSpPr>
          <p:cNvPr id="2" name="Title 1"/>
          <p:cNvSpPr>
            <a:spLocks noGrp="1"/>
          </p:cNvSpPr>
          <p:nvPr>
            <p:ph type="title"/>
          </p:nvPr>
        </p:nvSpPr>
        <p:spPr>
          <a:xfrm>
            <a:off x="0" y="214317"/>
            <a:ext cx="9144000" cy="507207"/>
          </a:xfrm>
        </p:spPr>
        <p:txBody>
          <a:bodyPr>
            <a:noAutofit/>
          </a:bodyPr>
          <a:lstStyle>
            <a:lvl1pPr>
              <a:defRPr sz="3600" b="1">
                <a:solidFill>
                  <a:schemeClr val="tx1">
                    <a:lumMod val="75000"/>
                    <a:lumOff val="25000"/>
                  </a:schemeClr>
                </a:solidFill>
                <a:effectLst/>
                <a:latin typeface="+mn-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32149024"/>
      </p:ext>
    </p:extLst>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with Logo">
    <p:spTree>
      <p:nvGrpSpPr>
        <p:cNvPr id="1" name=""/>
        <p:cNvGrpSpPr/>
        <p:nvPr/>
      </p:nvGrpSpPr>
      <p:grpSpPr>
        <a:xfrm>
          <a:off x="0" y="0"/>
          <a:ext cx="0" cy="0"/>
          <a:chOff x="0" y="0"/>
          <a:chExt cx="0" cy="0"/>
        </a:xfrm>
      </p:grpSpPr>
      <p:sp>
        <p:nvSpPr>
          <p:cNvPr id="2" name="Right Triangle 1"/>
          <p:cNvSpPr/>
          <p:nvPr userDrawn="1"/>
        </p:nvSpPr>
        <p:spPr bwMode="auto">
          <a:xfrm rot="5400000">
            <a:off x="0" y="-17855"/>
            <a:ext cx="971550" cy="971550"/>
          </a:xfrm>
          <a:prstGeom prst="rtTriangle">
            <a:avLst/>
          </a:prstGeom>
          <a:solidFill>
            <a:srgbClr val="82BC00"/>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55000" lnSpcReduction="20000"/>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dirty="0" smtClean="0">
              <a:ln>
                <a:noFill/>
              </a:ln>
              <a:solidFill>
                <a:schemeClr val="bg1"/>
              </a:solidFill>
              <a:effectLst/>
              <a:latin typeface="+mn-lt"/>
              <a:ea typeface="Lato" charset="0"/>
              <a:cs typeface="Lato" charset="0"/>
            </a:endParaRPr>
          </a:p>
        </p:txBody>
      </p:sp>
      <p:sp>
        <p:nvSpPr>
          <p:cNvPr id="4" name="Title 1"/>
          <p:cNvSpPr>
            <a:spLocks noGrp="1"/>
          </p:cNvSpPr>
          <p:nvPr>
            <p:ph type="title"/>
          </p:nvPr>
        </p:nvSpPr>
        <p:spPr>
          <a:xfrm>
            <a:off x="0" y="214317"/>
            <a:ext cx="9144000" cy="507207"/>
          </a:xfrm>
        </p:spPr>
        <p:txBody>
          <a:bodyPr>
            <a:noAutofit/>
          </a:bodyPr>
          <a:lstStyle>
            <a:lvl1pPr>
              <a:defRPr sz="3600" b="1">
                <a:solidFill>
                  <a:schemeClr val="tx1">
                    <a:lumMod val="75000"/>
                    <a:lumOff val="25000"/>
                  </a:schemeClr>
                </a:solidFill>
                <a:effectLst/>
                <a:latin typeface="+mn-lt"/>
              </a:defRPr>
            </a:lvl1pPr>
          </a:lstStyle>
          <a:p>
            <a:r>
              <a:rPr lang="en-US" dirty="0" smtClean="0"/>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49835" y="3500438"/>
            <a:ext cx="3794164" cy="1643061"/>
          </a:xfrm>
          <a:prstGeom prst="rect">
            <a:avLst/>
          </a:prstGeom>
        </p:spPr>
      </p:pic>
    </p:spTree>
    <p:extLst>
      <p:ext uri="{BB962C8B-B14F-4D97-AF65-F5344CB8AC3E}">
        <p14:creationId xmlns:p14="http://schemas.microsoft.com/office/powerpoint/2010/main" val="2113089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with Logo">
    <p:spTree>
      <p:nvGrpSpPr>
        <p:cNvPr id="1" name=""/>
        <p:cNvGrpSpPr/>
        <p:nvPr/>
      </p:nvGrpSpPr>
      <p:grpSpPr>
        <a:xfrm>
          <a:off x="0" y="0"/>
          <a:ext cx="0" cy="0"/>
          <a:chOff x="0" y="0"/>
          <a:chExt cx="0" cy="0"/>
        </a:xfrm>
      </p:grpSpPr>
      <p:sp>
        <p:nvSpPr>
          <p:cNvPr id="7" name="Right Triangle 6"/>
          <p:cNvSpPr/>
          <p:nvPr userDrawn="1"/>
        </p:nvSpPr>
        <p:spPr bwMode="auto">
          <a:xfrm rot="10800000">
            <a:off x="8172450" y="0"/>
            <a:ext cx="971550" cy="971550"/>
          </a:xfrm>
          <a:prstGeom prst="rtTriangle">
            <a:avLst/>
          </a:prstGeom>
          <a:solidFill>
            <a:srgbClr val="82BC00"/>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55000" lnSpcReduction="20000"/>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dirty="0" smtClean="0">
              <a:ln>
                <a:noFill/>
              </a:ln>
              <a:solidFill>
                <a:schemeClr val="bg1"/>
              </a:solidFill>
              <a:effectLst/>
              <a:latin typeface="+mn-lt"/>
              <a:ea typeface="Lato" charset="0"/>
              <a:cs typeface="Lato" charset="0"/>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967484"/>
            <a:ext cx="3810000" cy="3176016"/>
          </a:xfrm>
          <a:prstGeom prst="rect">
            <a:avLst/>
          </a:prstGeom>
        </p:spPr>
      </p:pic>
      <p:sp>
        <p:nvSpPr>
          <p:cNvPr id="4" name="Title 1"/>
          <p:cNvSpPr>
            <a:spLocks noGrp="1"/>
          </p:cNvSpPr>
          <p:nvPr>
            <p:ph type="title"/>
          </p:nvPr>
        </p:nvSpPr>
        <p:spPr>
          <a:xfrm>
            <a:off x="0" y="214317"/>
            <a:ext cx="9144000" cy="507207"/>
          </a:xfrm>
        </p:spPr>
        <p:txBody>
          <a:bodyPr>
            <a:noAutofit/>
          </a:bodyPr>
          <a:lstStyle>
            <a:lvl1pPr>
              <a:defRPr sz="3600" b="1">
                <a:solidFill>
                  <a:schemeClr val="tx1">
                    <a:lumMod val="75000"/>
                    <a:lumOff val="25000"/>
                  </a:schemeClr>
                </a:solidFill>
                <a:effectLst/>
                <a:latin typeface="+mn-lt"/>
              </a:defRPr>
            </a:lvl1pPr>
          </a:lstStyle>
          <a:p>
            <a:r>
              <a:rPr lang="en-US" dirty="0" smtClean="0"/>
              <a:t>Click to edit Master title style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with Logo">
    <p:spTree>
      <p:nvGrpSpPr>
        <p:cNvPr id="1" name=""/>
        <p:cNvGrpSpPr/>
        <p:nvPr/>
      </p:nvGrpSpPr>
      <p:grpSpPr>
        <a:xfrm>
          <a:off x="0" y="0"/>
          <a:ext cx="0" cy="0"/>
          <a:chOff x="0" y="0"/>
          <a:chExt cx="0" cy="0"/>
        </a:xfrm>
      </p:grpSpPr>
      <p:sp>
        <p:nvSpPr>
          <p:cNvPr id="4" name="Title 1"/>
          <p:cNvSpPr>
            <a:spLocks noGrp="1"/>
          </p:cNvSpPr>
          <p:nvPr>
            <p:ph type="title"/>
          </p:nvPr>
        </p:nvSpPr>
        <p:spPr>
          <a:xfrm>
            <a:off x="0" y="214317"/>
            <a:ext cx="9144000" cy="507207"/>
          </a:xfrm>
        </p:spPr>
        <p:txBody>
          <a:bodyPr>
            <a:noAutofit/>
          </a:bodyPr>
          <a:lstStyle>
            <a:lvl1pPr>
              <a:defRPr sz="3600" b="1">
                <a:solidFill>
                  <a:schemeClr val="tx1">
                    <a:lumMod val="75000"/>
                    <a:lumOff val="25000"/>
                  </a:schemeClr>
                </a:solidFill>
                <a:effectLst/>
                <a:latin typeface="+mn-lt"/>
              </a:defRPr>
            </a:lvl1pPr>
          </a:lstStyle>
          <a:p>
            <a:r>
              <a:rPr lang="en-US" dirty="0" smtClean="0"/>
              <a:t>Click to edit Master title style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900362"/>
            <a:ext cx="2690903" cy="2243137"/>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Blank with Logo">
    <p:spTree>
      <p:nvGrpSpPr>
        <p:cNvPr id="1" name=""/>
        <p:cNvGrpSpPr/>
        <p:nvPr/>
      </p:nvGrpSpPr>
      <p:grpSpPr>
        <a:xfrm>
          <a:off x="0" y="0"/>
          <a:ext cx="0" cy="0"/>
          <a:chOff x="0" y="0"/>
          <a:chExt cx="0" cy="0"/>
        </a:xfrm>
      </p:grpSpPr>
      <p:sp>
        <p:nvSpPr>
          <p:cNvPr id="7" name="Right Triangle 6"/>
          <p:cNvSpPr/>
          <p:nvPr userDrawn="1"/>
        </p:nvSpPr>
        <p:spPr bwMode="auto">
          <a:xfrm rot="10800000">
            <a:off x="8422476" y="0"/>
            <a:ext cx="721524" cy="721524"/>
          </a:xfrm>
          <a:prstGeom prst="rtTriangle">
            <a:avLst/>
          </a:prstGeom>
          <a:solidFill>
            <a:srgbClr val="82BC00"/>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dirty="0" smtClean="0">
              <a:ln>
                <a:noFill/>
              </a:ln>
              <a:solidFill>
                <a:schemeClr val="bg1"/>
              </a:solidFill>
              <a:effectLst/>
              <a:latin typeface="+mn-lt"/>
              <a:ea typeface="Lato" charset="0"/>
              <a:cs typeface="Lato" charset="0"/>
            </a:endParaRPr>
          </a:p>
        </p:txBody>
      </p:sp>
      <p:sp>
        <p:nvSpPr>
          <p:cNvPr id="4" name="Title 1"/>
          <p:cNvSpPr>
            <a:spLocks noGrp="1"/>
          </p:cNvSpPr>
          <p:nvPr>
            <p:ph type="title"/>
          </p:nvPr>
        </p:nvSpPr>
        <p:spPr>
          <a:xfrm>
            <a:off x="0" y="214317"/>
            <a:ext cx="9144000" cy="507207"/>
          </a:xfrm>
        </p:spPr>
        <p:txBody>
          <a:bodyPr>
            <a:noAutofit/>
          </a:bodyPr>
          <a:lstStyle>
            <a:lvl1pPr>
              <a:defRPr sz="3600" b="1">
                <a:solidFill>
                  <a:schemeClr val="tx1">
                    <a:lumMod val="75000"/>
                    <a:lumOff val="25000"/>
                  </a:schemeClr>
                </a:solidFill>
                <a:effectLst/>
                <a:latin typeface="+mn-lt"/>
              </a:defRPr>
            </a:lvl1pPr>
          </a:lstStyle>
          <a:p>
            <a:r>
              <a:rPr lang="en-US" dirty="0" smtClean="0"/>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814640"/>
            <a:ext cx="2862298" cy="2386012"/>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Blank with Logo">
    <p:spTree>
      <p:nvGrpSpPr>
        <p:cNvPr id="1" name=""/>
        <p:cNvGrpSpPr/>
        <p:nvPr/>
      </p:nvGrpSpPr>
      <p:grpSpPr>
        <a:xfrm>
          <a:off x="0" y="0"/>
          <a:ext cx="0" cy="0"/>
          <a:chOff x="0" y="0"/>
          <a:chExt cx="0" cy="0"/>
        </a:xfrm>
      </p:grpSpPr>
      <p:sp>
        <p:nvSpPr>
          <p:cNvPr id="2" name="Rectangle 1"/>
          <p:cNvSpPr/>
          <p:nvPr userDrawn="1"/>
        </p:nvSpPr>
        <p:spPr bwMode="auto">
          <a:xfrm>
            <a:off x="5700713" y="4300538"/>
            <a:ext cx="3443287" cy="84296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smtClean="0">
              <a:ln>
                <a:noFill/>
              </a:ln>
              <a:solidFill>
                <a:schemeClr val="bg1"/>
              </a:solidFill>
              <a:effectLst/>
              <a:latin typeface="Lato" charset="0"/>
              <a:ea typeface="Lato" charset="0"/>
              <a:cs typeface="Lato" charset="0"/>
            </a:endParaRPr>
          </a:p>
        </p:txBody>
      </p:sp>
      <p:sp>
        <p:nvSpPr>
          <p:cNvPr id="4" name="Title 1"/>
          <p:cNvSpPr>
            <a:spLocks noGrp="1"/>
          </p:cNvSpPr>
          <p:nvPr>
            <p:ph type="title"/>
          </p:nvPr>
        </p:nvSpPr>
        <p:spPr>
          <a:xfrm>
            <a:off x="0" y="214317"/>
            <a:ext cx="9144000" cy="507207"/>
          </a:xfrm>
        </p:spPr>
        <p:txBody>
          <a:bodyPr>
            <a:noAutofit/>
          </a:bodyPr>
          <a:lstStyle>
            <a:lvl1pPr>
              <a:defRPr sz="3600" b="1">
                <a:solidFill>
                  <a:schemeClr val="tx1">
                    <a:lumMod val="75000"/>
                    <a:lumOff val="25000"/>
                  </a:schemeClr>
                </a:solidFill>
                <a:effectLst/>
                <a:latin typeface="+mn-lt"/>
              </a:defRPr>
            </a:lvl1pPr>
          </a:lstStyle>
          <a:p>
            <a:r>
              <a:rPr lang="en-US" dirty="0" smtClean="0"/>
              <a:t>Click to edit Master title style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69223" y="4199860"/>
            <a:ext cx="4674776" cy="943640"/>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Blank with Logo">
    <p:spTree>
      <p:nvGrpSpPr>
        <p:cNvPr id="1" name=""/>
        <p:cNvGrpSpPr/>
        <p:nvPr/>
      </p:nvGrpSpPr>
      <p:grpSpPr>
        <a:xfrm>
          <a:off x="0" y="0"/>
          <a:ext cx="0" cy="0"/>
          <a:chOff x="0" y="0"/>
          <a:chExt cx="0" cy="0"/>
        </a:xfrm>
      </p:grpSpPr>
      <p:sp>
        <p:nvSpPr>
          <p:cNvPr id="2" name="Rectangle 1"/>
          <p:cNvSpPr/>
          <p:nvPr userDrawn="1"/>
        </p:nvSpPr>
        <p:spPr bwMode="auto">
          <a:xfrm>
            <a:off x="5700713" y="4300538"/>
            <a:ext cx="3443287" cy="84296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smtClean="0">
              <a:ln>
                <a:noFill/>
              </a:ln>
              <a:solidFill>
                <a:schemeClr val="bg1"/>
              </a:solidFill>
              <a:effectLst/>
              <a:latin typeface="Lato" charset="0"/>
              <a:ea typeface="Lato" charset="0"/>
              <a:cs typeface="Lato" charset="0"/>
            </a:endParaRPr>
          </a:p>
        </p:txBody>
      </p:sp>
      <p:sp>
        <p:nvSpPr>
          <p:cNvPr id="4" name="Title 1"/>
          <p:cNvSpPr>
            <a:spLocks noGrp="1"/>
          </p:cNvSpPr>
          <p:nvPr>
            <p:ph type="title"/>
          </p:nvPr>
        </p:nvSpPr>
        <p:spPr>
          <a:xfrm>
            <a:off x="0" y="214317"/>
            <a:ext cx="9144000" cy="507207"/>
          </a:xfrm>
        </p:spPr>
        <p:txBody>
          <a:bodyPr>
            <a:noAutofit/>
          </a:bodyPr>
          <a:lstStyle>
            <a:lvl1pPr>
              <a:defRPr sz="3600" b="1">
                <a:solidFill>
                  <a:schemeClr val="tx1">
                    <a:lumMod val="75000"/>
                    <a:lumOff val="25000"/>
                  </a:schemeClr>
                </a:solidFill>
                <a:effectLst/>
                <a:latin typeface="+mn-lt"/>
              </a:defRPr>
            </a:lvl1pPr>
          </a:lstStyle>
          <a:p>
            <a:r>
              <a:rPr lang="en-US" dirty="0" smtClean="0"/>
              <a:t>Click to edit Master title style</a:t>
            </a:r>
            <a:endParaRPr lang="en-US" dirty="0"/>
          </a:p>
        </p:txBody>
      </p:sp>
      <p:sp>
        <p:nvSpPr>
          <p:cNvPr id="6" name="Rectangle 2"/>
          <p:cNvSpPr/>
          <p:nvPr userDrawn="1"/>
        </p:nvSpPr>
        <p:spPr bwMode="auto">
          <a:xfrm>
            <a:off x="0" y="4289905"/>
            <a:ext cx="5582094" cy="861239"/>
          </a:xfrm>
          <a:custGeom>
            <a:avLst/>
            <a:gdLst>
              <a:gd name="connsiteX0" fmla="*/ 0 w 1807535"/>
              <a:gd name="connsiteY0" fmla="*/ 0 h 839972"/>
              <a:gd name="connsiteX1" fmla="*/ 1807535 w 1807535"/>
              <a:gd name="connsiteY1" fmla="*/ 0 h 839972"/>
              <a:gd name="connsiteX2" fmla="*/ 1807535 w 1807535"/>
              <a:gd name="connsiteY2" fmla="*/ 839972 h 839972"/>
              <a:gd name="connsiteX3" fmla="*/ 0 w 1807535"/>
              <a:gd name="connsiteY3" fmla="*/ 839972 h 839972"/>
              <a:gd name="connsiteX4" fmla="*/ 0 w 1807535"/>
              <a:gd name="connsiteY4" fmla="*/ 0 h 839972"/>
              <a:gd name="connsiteX0" fmla="*/ 457200 w 2264735"/>
              <a:gd name="connsiteY0" fmla="*/ 0 h 1360967"/>
              <a:gd name="connsiteX1" fmla="*/ 2264735 w 2264735"/>
              <a:gd name="connsiteY1" fmla="*/ 0 h 1360967"/>
              <a:gd name="connsiteX2" fmla="*/ 2264735 w 2264735"/>
              <a:gd name="connsiteY2" fmla="*/ 839972 h 1360967"/>
              <a:gd name="connsiteX3" fmla="*/ 0 w 2264735"/>
              <a:gd name="connsiteY3" fmla="*/ 1360967 h 1360967"/>
              <a:gd name="connsiteX4" fmla="*/ 457200 w 2264735"/>
              <a:gd name="connsiteY4" fmla="*/ 0 h 1360967"/>
              <a:gd name="connsiteX0" fmla="*/ 457200 w 5571461"/>
              <a:gd name="connsiteY0" fmla="*/ 0 h 1360967"/>
              <a:gd name="connsiteX1" fmla="*/ 2264735 w 5571461"/>
              <a:gd name="connsiteY1" fmla="*/ 0 h 1360967"/>
              <a:gd name="connsiteX2" fmla="*/ 5571461 w 5571461"/>
              <a:gd name="connsiteY2" fmla="*/ 1318437 h 1360967"/>
              <a:gd name="connsiteX3" fmla="*/ 0 w 5571461"/>
              <a:gd name="connsiteY3" fmla="*/ 1360967 h 1360967"/>
              <a:gd name="connsiteX4" fmla="*/ 457200 w 5571461"/>
              <a:gd name="connsiteY4" fmla="*/ 0 h 1360967"/>
              <a:gd name="connsiteX0" fmla="*/ 0 w 5571461"/>
              <a:gd name="connsiteY0" fmla="*/ 531628 h 1360967"/>
              <a:gd name="connsiteX1" fmla="*/ 2264735 w 5571461"/>
              <a:gd name="connsiteY1" fmla="*/ 0 h 1360967"/>
              <a:gd name="connsiteX2" fmla="*/ 5571461 w 5571461"/>
              <a:gd name="connsiteY2" fmla="*/ 1318437 h 1360967"/>
              <a:gd name="connsiteX3" fmla="*/ 0 w 5571461"/>
              <a:gd name="connsiteY3" fmla="*/ 1360967 h 1360967"/>
              <a:gd name="connsiteX4" fmla="*/ 0 w 5571461"/>
              <a:gd name="connsiteY4" fmla="*/ 531628 h 1360967"/>
              <a:gd name="connsiteX0" fmla="*/ 0 w 5571461"/>
              <a:gd name="connsiteY0" fmla="*/ 10633 h 839972"/>
              <a:gd name="connsiteX1" fmla="*/ 10633 w 5571461"/>
              <a:gd name="connsiteY1" fmla="*/ 0 h 839972"/>
              <a:gd name="connsiteX2" fmla="*/ 5571461 w 5571461"/>
              <a:gd name="connsiteY2" fmla="*/ 797442 h 839972"/>
              <a:gd name="connsiteX3" fmla="*/ 0 w 5571461"/>
              <a:gd name="connsiteY3" fmla="*/ 839972 h 839972"/>
              <a:gd name="connsiteX4" fmla="*/ 0 w 5571461"/>
              <a:gd name="connsiteY4" fmla="*/ 10633 h 839972"/>
              <a:gd name="connsiteX0" fmla="*/ 0 w 5571461"/>
              <a:gd name="connsiteY0" fmla="*/ 10633 h 903768"/>
              <a:gd name="connsiteX1" fmla="*/ 10633 w 5571461"/>
              <a:gd name="connsiteY1" fmla="*/ 0 h 903768"/>
              <a:gd name="connsiteX2" fmla="*/ 5571461 w 5571461"/>
              <a:gd name="connsiteY2" fmla="*/ 903768 h 903768"/>
              <a:gd name="connsiteX3" fmla="*/ 0 w 5571461"/>
              <a:gd name="connsiteY3" fmla="*/ 839972 h 903768"/>
              <a:gd name="connsiteX4" fmla="*/ 0 w 5571461"/>
              <a:gd name="connsiteY4" fmla="*/ 10633 h 903768"/>
              <a:gd name="connsiteX0" fmla="*/ 0 w 5582094"/>
              <a:gd name="connsiteY0" fmla="*/ 10633 h 861238"/>
              <a:gd name="connsiteX1" fmla="*/ 10633 w 5582094"/>
              <a:gd name="connsiteY1" fmla="*/ 0 h 861238"/>
              <a:gd name="connsiteX2" fmla="*/ 5582094 w 5582094"/>
              <a:gd name="connsiteY2" fmla="*/ 861238 h 861238"/>
              <a:gd name="connsiteX3" fmla="*/ 0 w 5582094"/>
              <a:gd name="connsiteY3" fmla="*/ 839972 h 861238"/>
              <a:gd name="connsiteX4" fmla="*/ 0 w 5582094"/>
              <a:gd name="connsiteY4" fmla="*/ 10633 h 861238"/>
              <a:gd name="connsiteX0" fmla="*/ 0 w 5582094"/>
              <a:gd name="connsiteY0" fmla="*/ 10633 h 839972"/>
              <a:gd name="connsiteX1" fmla="*/ 10633 w 5582094"/>
              <a:gd name="connsiteY1" fmla="*/ 0 h 839972"/>
              <a:gd name="connsiteX2" fmla="*/ 5582094 w 5582094"/>
              <a:gd name="connsiteY2" fmla="*/ 829341 h 839972"/>
              <a:gd name="connsiteX3" fmla="*/ 0 w 5582094"/>
              <a:gd name="connsiteY3" fmla="*/ 839972 h 839972"/>
              <a:gd name="connsiteX4" fmla="*/ 0 w 5582094"/>
              <a:gd name="connsiteY4" fmla="*/ 10633 h 839972"/>
              <a:gd name="connsiteX0" fmla="*/ 0 w 5582094"/>
              <a:gd name="connsiteY0" fmla="*/ 10633 h 861239"/>
              <a:gd name="connsiteX1" fmla="*/ 10633 w 5582094"/>
              <a:gd name="connsiteY1" fmla="*/ 0 h 861239"/>
              <a:gd name="connsiteX2" fmla="*/ 5582094 w 5582094"/>
              <a:gd name="connsiteY2" fmla="*/ 861239 h 861239"/>
              <a:gd name="connsiteX3" fmla="*/ 0 w 5582094"/>
              <a:gd name="connsiteY3" fmla="*/ 839972 h 861239"/>
              <a:gd name="connsiteX4" fmla="*/ 0 w 5582094"/>
              <a:gd name="connsiteY4" fmla="*/ 10633 h 861239"/>
              <a:gd name="connsiteX0" fmla="*/ 0 w 5582094"/>
              <a:gd name="connsiteY0" fmla="*/ 10633 h 861239"/>
              <a:gd name="connsiteX1" fmla="*/ 10633 w 5582094"/>
              <a:gd name="connsiteY1" fmla="*/ 0 h 861239"/>
              <a:gd name="connsiteX2" fmla="*/ 5582094 w 5582094"/>
              <a:gd name="connsiteY2" fmla="*/ 861239 h 861239"/>
              <a:gd name="connsiteX3" fmla="*/ 0 w 5582094"/>
              <a:gd name="connsiteY3" fmla="*/ 850605 h 861239"/>
              <a:gd name="connsiteX4" fmla="*/ 0 w 5582094"/>
              <a:gd name="connsiteY4" fmla="*/ 10633 h 861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2094" h="861239">
                <a:moveTo>
                  <a:pt x="0" y="10633"/>
                </a:moveTo>
                <a:lnTo>
                  <a:pt x="10633" y="0"/>
                </a:lnTo>
                <a:lnTo>
                  <a:pt x="5582094" y="861239"/>
                </a:lnTo>
                <a:lnTo>
                  <a:pt x="0" y="850605"/>
                </a:lnTo>
                <a:lnTo>
                  <a:pt x="0" y="10633"/>
                </a:lnTo>
                <a:close/>
              </a:path>
            </a:pathLst>
          </a:custGeom>
          <a:solidFill>
            <a:srgbClr val="82BC00"/>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smtClean="0">
              <a:ln>
                <a:noFill/>
              </a:ln>
              <a:solidFill>
                <a:schemeClr val="bg1"/>
              </a:solidFill>
              <a:effectLst/>
              <a:latin typeface="Lato" charset="0"/>
              <a:ea typeface="Lato" charset="0"/>
              <a:cs typeface="Lato" charset="0"/>
            </a:endParaRPr>
          </a:p>
        </p:txBody>
      </p:sp>
    </p:spTree>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Blank with Logo">
    <p:spTree>
      <p:nvGrpSpPr>
        <p:cNvPr id="1" name=""/>
        <p:cNvGrpSpPr/>
        <p:nvPr/>
      </p:nvGrpSpPr>
      <p:grpSpPr>
        <a:xfrm>
          <a:off x="0" y="0"/>
          <a:ext cx="0" cy="0"/>
          <a:chOff x="0" y="0"/>
          <a:chExt cx="0" cy="0"/>
        </a:xfrm>
      </p:grpSpPr>
      <p:sp>
        <p:nvSpPr>
          <p:cNvPr id="2" name="Rectangle 1"/>
          <p:cNvSpPr/>
          <p:nvPr userDrawn="1"/>
        </p:nvSpPr>
        <p:spPr bwMode="auto">
          <a:xfrm>
            <a:off x="5700713" y="4300538"/>
            <a:ext cx="3443287" cy="84296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smtClean="0">
              <a:ln>
                <a:noFill/>
              </a:ln>
              <a:solidFill>
                <a:schemeClr val="bg1"/>
              </a:solidFill>
              <a:effectLst/>
              <a:latin typeface="Lato" charset="0"/>
              <a:ea typeface="Lato" charset="0"/>
              <a:cs typeface="Lato" charset="0"/>
            </a:endParaRPr>
          </a:p>
        </p:txBody>
      </p:sp>
      <p:sp>
        <p:nvSpPr>
          <p:cNvPr id="4" name="Title 1"/>
          <p:cNvSpPr>
            <a:spLocks noGrp="1"/>
          </p:cNvSpPr>
          <p:nvPr>
            <p:ph type="title"/>
          </p:nvPr>
        </p:nvSpPr>
        <p:spPr>
          <a:xfrm>
            <a:off x="0" y="214317"/>
            <a:ext cx="9144000" cy="507207"/>
          </a:xfrm>
        </p:spPr>
        <p:txBody>
          <a:bodyPr>
            <a:noAutofit/>
          </a:bodyPr>
          <a:lstStyle>
            <a:lvl1pPr>
              <a:defRPr sz="3600" b="1">
                <a:solidFill>
                  <a:schemeClr val="tx1">
                    <a:lumMod val="75000"/>
                    <a:lumOff val="25000"/>
                  </a:schemeClr>
                </a:solidFill>
                <a:effectLst/>
                <a:latin typeface="+mn-lt"/>
              </a:defRPr>
            </a:lvl1pPr>
          </a:lstStyle>
          <a:p>
            <a:r>
              <a:rPr lang="en-US" dirty="0" smtClean="0"/>
              <a:t>Click to edit Master title style</a:t>
            </a:r>
            <a:endParaRPr lang="en-US" dirty="0"/>
          </a:p>
        </p:txBody>
      </p:sp>
      <p:sp>
        <p:nvSpPr>
          <p:cNvPr id="5" name="Right Triangle 4"/>
          <p:cNvSpPr/>
          <p:nvPr userDrawn="1"/>
        </p:nvSpPr>
        <p:spPr bwMode="auto">
          <a:xfrm rot="16200000">
            <a:off x="8422475" y="4421976"/>
            <a:ext cx="721524" cy="721524"/>
          </a:xfrm>
          <a:prstGeom prst="rtTriangle">
            <a:avLst/>
          </a:prstGeom>
          <a:solidFill>
            <a:srgbClr val="82BC00"/>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dirty="0" smtClean="0">
              <a:ln>
                <a:noFill/>
              </a:ln>
              <a:solidFill>
                <a:schemeClr val="bg1"/>
              </a:solidFill>
              <a:effectLst/>
              <a:latin typeface="+mn-lt"/>
              <a:ea typeface="Lato" charset="0"/>
              <a:cs typeface="Lato" charset="0"/>
            </a:endParaRPr>
          </a:p>
        </p:txBody>
      </p:sp>
    </p:spTree>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Blank with Logo">
    <p:spTree>
      <p:nvGrpSpPr>
        <p:cNvPr id="1" name=""/>
        <p:cNvGrpSpPr/>
        <p:nvPr/>
      </p:nvGrpSpPr>
      <p:grpSpPr>
        <a:xfrm>
          <a:off x="0" y="0"/>
          <a:ext cx="0" cy="0"/>
          <a:chOff x="0" y="0"/>
          <a:chExt cx="0" cy="0"/>
        </a:xfrm>
      </p:grpSpPr>
      <p:sp>
        <p:nvSpPr>
          <p:cNvPr id="4" name="Title 1"/>
          <p:cNvSpPr>
            <a:spLocks noGrp="1"/>
          </p:cNvSpPr>
          <p:nvPr>
            <p:ph type="title"/>
          </p:nvPr>
        </p:nvSpPr>
        <p:spPr>
          <a:xfrm>
            <a:off x="0" y="214317"/>
            <a:ext cx="9144000" cy="507207"/>
          </a:xfrm>
        </p:spPr>
        <p:txBody>
          <a:bodyPr>
            <a:noAutofit/>
          </a:bodyPr>
          <a:lstStyle>
            <a:lvl1pPr>
              <a:defRPr sz="3600" b="1">
                <a:solidFill>
                  <a:schemeClr val="tx1">
                    <a:lumMod val="75000"/>
                    <a:lumOff val="25000"/>
                  </a:schemeClr>
                </a:solidFill>
                <a:effectLst/>
                <a:latin typeface="+mn-lt"/>
              </a:defRPr>
            </a:lvl1pPr>
          </a:lstStyle>
          <a:p>
            <a:r>
              <a:rPr lang="en-US" dirty="0" smtClean="0"/>
              <a:t>Click to edit Master title style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ngle Column Text">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774619"/>
            <a:ext cx="4555983" cy="4085079"/>
          </a:xfrm>
          <a:prstGeom prst="rect">
            <a:avLst/>
          </a:prstGeom>
        </p:spPr>
        <p:txBody>
          <a:bodyPr>
            <a:normAutofit/>
          </a:bodyPr>
          <a:lstStyle>
            <a:lvl1pPr>
              <a:defRPr lang="en-US" altLang="en-US" sz="2600" b="0" i="0" kern="1200" dirty="0" smtClean="0">
                <a:solidFill>
                  <a:schemeClr val="bg1">
                    <a:lumMod val="95000"/>
                  </a:schemeClr>
                </a:solidFill>
                <a:effectLst/>
                <a:latin typeface="+mn-lt"/>
                <a:ea typeface="Lato Medium" charset="0"/>
                <a:cs typeface="Lato Medium" charset="0"/>
              </a:defRPr>
            </a:lvl1pPr>
            <a:lvl2pPr marL="612000" indent="-285750">
              <a:buClr>
                <a:srgbClr val="DCE0E4"/>
              </a:buClr>
              <a:buSzPct val="100000"/>
              <a:buFontTx/>
              <a:buBlip>
                <a:blip r:embed="rId2"/>
              </a:buBlip>
              <a:defRPr lang="en-US" altLang="en-US" sz="1800" b="0" i="0" kern="1200" dirty="0" smtClean="0">
                <a:solidFill>
                  <a:schemeClr val="bg1">
                    <a:lumMod val="95000"/>
                  </a:schemeClr>
                </a:solidFill>
                <a:effectLst/>
                <a:latin typeface="+mj-lt"/>
                <a:ea typeface="Lato Light" charset="0"/>
                <a:cs typeface="Lato Light" charset="0"/>
              </a:defRPr>
            </a:lvl2pPr>
            <a:lvl3pPr marL="972000" indent="-285750">
              <a:buClr>
                <a:schemeClr val="accent1"/>
              </a:buClr>
              <a:buSzPct val="100000"/>
              <a:buFont typeface="Courier New" charset="0"/>
              <a:buChar char="o"/>
              <a:defRPr lang="en-US" altLang="en-US" sz="1600" b="0" i="0" kern="1200" dirty="0" smtClean="0">
                <a:solidFill>
                  <a:schemeClr val="bg1">
                    <a:lumMod val="95000"/>
                  </a:schemeClr>
                </a:solidFill>
                <a:effectLst/>
                <a:latin typeface="+mj-lt"/>
                <a:ea typeface="Lato Light" charset="0"/>
                <a:cs typeface="Lato Light" charset="0"/>
              </a:defRPr>
            </a:lvl3pPr>
            <a:lvl4pPr marL="1332000" indent="-228600">
              <a:buClr>
                <a:schemeClr val="accent1"/>
              </a:buClr>
              <a:buSzPct val="100000"/>
              <a:buFont typeface="Wingdings" charset="2"/>
              <a:buChar char="§"/>
              <a:defRPr lang="en-US" altLang="en-US" sz="1500" b="0" i="0" kern="1200" dirty="0" smtClean="0">
                <a:solidFill>
                  <a:schemeClr val="bg1">
                    <a:lumMod val="95000"/>
                  </a:schemeClr>
                </a:solidFill>
                <a:effectLst/>
                <a:latin typeface="+mj-lt"/>
                <a:ea typeface="Lato Light" charset="0"/>
                <a:cs typeface="Lato Light" charset="0"/>
              </a:defRPr>
            </a:lvl4pPr>
            <a:lvl5pPr marL="1692000" indent="-228600">
              <a:buClr>
                <a:schemeClr val="accent2"/>
              </a:buClr>
              <a:buSzPct val="100000"/>
              <a:buFont typeface="Arial" charset="0"/>
              <a:buChar char="•"/>
              <a:defRPr lang="en-US" altLang="en-US" sz="1500" b="0" i="0" kern="1200" dirty="0" smtClean="0">
                <a:solidFill>
                  <a:schemeClr val="bg1">
                    <a:lumMod val="95000"/>
                  </a:schemeClr>
                </a:solidFill>
                <a:effectLst/>
                <a:latin typeface="+mj-lt"/>
                <a:ea typeface="Lato Light" charset="0"/>
                <a:cs typeface="Lato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Rectangle 14"/>
          <p:cNvSpPr>
            <a:spLocks noGrp="1" noChangeArrowheads="1"/>
          </p:cNvSpPr>
          <p:nvPr>
            <p:ph type="title"/>
          </p:nvPr>
        </p:nvSpPr>
        <p:spPr bwMode="auto">
          <a:xfrm>
            <a:off x="0" y="193145"/>
            <a:ext cx="9144000" cy="50720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defRPr sz="3600" b="1">
                <a:solidFill>
                  <a:schemeClr val="bg1">
                    <a:lumMod val="95000"/>
                  </a:schemeClr>
                </a:solidFill>
                <a:effectLst/>
                <a:latin typeface="+mn-lt"/>
              </a:defRPr>
            </a:lvl1pPr>
          </a:lstStyle>
          <a:p>
            <a:pPr lvl="0"/>
            <a:r>
              <a:rPr lang="en-US" altLang="en-US" dirty="0" smtClean="0"/>
              <a:t>Click to edit Master title style</a:t>
            </a:r>
          </a:p>
        </p:txBody>
      </p:sp>
    </p:spTree>
    <p:extLst>
      <p:ext uri="{BB962C8B-B14F-4D97-AF65-F5344CB8AC3E}">
        <p14:creationId xmlns:p14="http://schemas.microsoft.com/office/powerpoint/2010/main" val="1870834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Rectangle 2"/>
          <p:cNvSpPr/>
          <p:nvPr userDrawn="1"/>
        </p:nvSpPr>
        <p:spPr bwMode="auto">
          <a:xfrm>
            <a:off x="6972299" y="4471988"/>
            <a:ext cx="2028825" cy="55721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smtClean="0">
              <a:ln>
                <a:noFill/>
              </a:ln>
              <a:solidFill>
                <a:schemeClr val="bg1"/>
              </a:solidFill>
              <a:effectLst/>
              <a:latin typeface="Lato" charset="0"/>
              <a:ea typeface="Lato" charset="0"/>
              <a:cs typeface="Lato" charset="0"/>
            </a:endParaRPr>
          </a:p>
        </p:txBody>
      </p:sp>
    </p:spTree>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73841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ody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51414" y="330413"/>
            <a:ext cx="8854475" cy="4273485"/>
          </a:xfrm>
          <a:prstGeom prst="rect">
            <a:avLst/>
          </a:prstGeom>
          <a:noFill/>
        </p:spPr>
        <p:txBody>
          <a:bodyPr/>
          <a:lstStyle>
            <a:lvl1pPr>
              <a:defRPr lang="en-US" altLang="en-US" sz="2600" b="0" i="0" kern="1200" dirty="0" smtClean="0">
                <a:solidFill>
                  <a:schemeClr val="bg1">
                    <a:lumMod val="95000"/>
                  </a:schemeClr>
                </a:solidFill>
                <a:effectLst/>
                <a:latin typeface="+mn-lt"/>
                <a:ea typeface="Lato Medium" charset="0"/>
                <a:cs typeface="Lato Medium" charset="0"/>
              </a:defRPr>
            </a:lvl1pPr>
            <a:lvl2pPr marL="612000" indent="-285750">
              <a:buClr>
                <a:srgbClr val="DCE0E4"/>
              </a:buClr>
              <a:buSzPct val="100000"/>
              <a:buFontTx/>
              <a:buBlip>
                <a:blip r:embed="rId2"/>
              </a:buBlip>
              <a:defRPr lang="en-US" altLang="en-US" sz="1800" b="0" i="0" kern="1200" dirty="0" smtClean="0">
                <a:solidFill>
                  <a:schemeClr val="bg1">
                    <a:lumMod val="95000"/>
                  </a:schemeClr>
                </a:solidFill>
                <a:effectLst/>
                <a:latin typeface="+mj-lt"/>
                <a:ea typeface="Lato Light" charset="0"/>
                <a:cs typeface="Lato Light" charset="0"/>
              </a:defRPr>
            </a:lvl2pPr>
            <a:lvl3pPr marL="972000" indent="-285750">
              <a:buClr>
                <a:schemeClr val="accent1"/>
              </a:buClr>
              <a:buSzPct val="100000"/>
              <a:buFont typeface="Courier New" charset="0"/>
              <a:buChar char="o"/>
              <a:defRPr lang="en-US" altLang="en-US" sz="1600" b="0" i="0" kern="1200" dirty="0" smtClean="0">
                <a:solidFill>
                  <a:schemeClr val="bg1">
                    <a:lumMod val="95000"/>
                  </a:schemeClr>
                </a:solidFill>
                <a:effectLst/>
                <a:latin typeface="+mj-lt"/>
                <a:ea typeface="Lato Light" charset="0"/>
                <a:cs typeface="Lato Light" charset="0"/>
              </a:defRPr>
            </a:lvl3pPr>
            <a:lvl4pPr marL="1332000" indent="-228600">
              <a:buClr>
                <a:schemeClr val="accent1"/>
              </a:buClr>
              <a:buSzPct val="100000"/>
              <a:buFont typeface="Wingdings" charset="2"/>
              <a:buChar char="§"/>
              <a:defRPr lang="en-US" altLang="en-US" sz="1500" b="0" i="0" kern="1200" dirty="0" smtClean="0">
                <a:solidFill>
                  <a:schemeClr val="bg1">
                    <a:lumMod val="95000"/>
                  </a:schemeClr>
                </a:solidFill>
                <a:effectLst/>
                <a:latin typeface="+mj-lt"/>
                <a:ea typeface="Lato Light" charset="0"/>
                <a:cs typeface="Lato Light" charset="0"/>
              </a:defRPr>
            </a:lvl4pPr>
            <a:lvl5pPr marL="1692000" indent="-228600">
              <a:buClr>
                <a:schemeClr val="accent2"/>
              </a:buClr>
              <a:buSzPct val="100000"/>
              <a:buFont typeface="Arial" charset="0"/>
              <a:buChar char="•"/>
              <a:defRPr lang="en-US" altLang="en-US" sz="1500" b="0" i="0" kern="1200" dirty="0" smtClean="0">
                <a:solidFill>
                  <a:schemeClr val="bg1">
                    <a:lumMod val="95000"/>
                  </a:schemeClr>
                </a:solidFill>
                <a:effectLst/>
                <a:latin typeface="+mj-lt"/>
                <a:ea typeface="Lato Light" charset="0"/>
                <a:cs typeface="Lato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5403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with Log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940138"/>
            <a:ext cx="2643188" cy="2203362"/>
          </a:xfrm>
          <a:prstGeom prst="rect">
            <a:avLst/>
          </a:prstGeom>
        </p:spPr>
      </p:pic>
      <p:sp>
        <p:nvSpPr>
          <p:cNvPr id="6" name="Right Triangle 5"/>
          <p:cNvSpPr/>
          <p:nvPr userDrawn="1"/>
        </p:nvSpPr>
        <p:spPr bwMode="auto">
          <a:xfrm rot="10800000">
            <a:off x="8172450" y="0"/>
            <a:ext cx="971550" cy="971550"/>
          </a:xfrm>
          <a:prstGeom prst="rtTriangle">
            <a:avLst/>
          </a:prstGeom>
          <a:solidFill>
            <a:srgbClr val="82BC00"/>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55000" lnSpcReduction="20000"/>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dirty="0" smtClean="0">
              <a:ln>
                <a:noFill/>
              </a:ln>
              <a:solidFill>
                <a:schemeClr val="bg1"/>
              </a:solidFill>
              <a:effectLst/>
              <a:latin typeface="+mn-lt"/>
              <a:ea typeface="Lato" charset="0"/>
              <a:cs typeface="Lato" charset="0"/>
            </a:endParaRPr>
          </a:p>
        </p:txBody>
      </p:sp>
      <p:sp>
        <p:nvSpPr>
          <p:cNvPr id="3" name="Title 1"/>
          <p:cNvSpPr>
            <a:spLocks noGrp="1"/>
          </p:cNvSpPr>
          <p:nvPr>
            <p:ph type="title"/>
          </p:nvPr>
        </p:nvSpPr>
        <p:spPr>
          <a:xfrm>
            <a:off x="0" y="214317"/>
            <a:ext cx="9144000" cy="507207"/>
          </a:xfrm>
        </p:spPr>
        <p:txBody>
          <a:bodyPr>
            <a:noAutofit/>
          </a:bodyPr>
          <a:lstStyle>
            <a:lvl1pPr>
              <a:defRPr sz="3600" b="1">
                <a:solidFill>
                  <a:schemeClr val="bg1"/>
                </a:solidFill>
                <a:effectLst/>
                <a:latin typeface="+mn-lt"/>
              </a:defRPr>
            </a:lvl1pPr>
          </a:lstStyle>
          <a:p>
            <a:r>
              <a:rPr lang="en-US" dirty="0" smtClean="0"/>
              <a:t>Click to edit Master title style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Blank with Logo">
    <p:spTree>
      <p:nvGrpSpPr>
        <p:cNvPr id="1" name=""/>
        <p:cNvGrpSpPr/>
        <p:nvPr/>
      </p:nvGrpSpPr>
      <p:grpSpPr>
        <a:xfrm>
          <a:off x="0" y="0"/>
          <a:ext cx="0" cy="0"/>
          <a:chOff x="0" y="0"/>
          <a:chExt cx="0" cy="0"/>
        </a:xfrm>
      </p:grpSpPr>
      <p:sp>
        <p:nvSpPr>
          <p:cNvPr id="9" name="Right Triangle 8"/>
          <p:cNvSpPr/>
          <p:nvPr userDrawn="1"/>
        </p:nvSpPr>
        <p:spPr bwMode="auto">
          <a:xfrm rot="5400000">
            <a:off x="0" y="-17855"/>
            <a:ext cx="971550" cy="971550"/>
          </a:xfrm>
          <a:prstGeom prst="rtTriangle">
            <a:avLst/>
          </a:prstGeom>
          <a:solidFill>
            <a:srgbClr val="82BC00"/>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55000" lnSpcReduction="20000"/>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dirty="0" smtClean="0">
              <a:ln>
                <a:noFill/>
              </a:ln>
              <a:solidFill>
                <a:schemeClr val="bg1"/>
              </a:solidFill>
              <a:effectLst/>
              <a:latin typeface="+mn-lt"/>
              <a:ea typeface="Lato" charset="0"/>
              <a:cs typeface="Lato" charset="0"/>
            </a:endParaRP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49835" y="3500438"/>
            <a:ext cx="3794164" cy="1643061"/>
          </a:xfrm>
          <a:prstGeom prst="rect">
            <a:avLst/>
          </a:prstGeom>
        </p:spPr>
      </p:pic>
      <p:sp>
        <p:nvSpPr>
          <p:cNvPr id="5" name="Title 1"/>
          <p:cNvSpPr>
            <a:spLocks noGrp="1"/>
          </p:cNvSpPr>
          <p:nvPr>
            <p:ph type="title"/>
          </p:nvPr>
        </p:nvSpPr>
        <p:spPr>
          <a:xfrm>
            <a:off x="0" y="214317"/>
            <a:ext cx="9144000" cy="507207"/>
          </a:xfrm>
        </p:spPr>
        <p:txBody>
          <a:bodyPr>
            <a:noAutofit/>
          </a:bodyPr>
          <a:lstStyle>
            <a:lvl1pPr>
              <a:defRPr sz="3600" b="1">
                <a:solidFill>
                  <a:schemeClr val="bg1"/>
                </a:solidFill>
                <a:effectLst/>
                <a:latin typeface="+mn-lt"/>
              </a:defRPr>
            </a:lvl1pPr>
          </a:lstStyle>
          <a:p>
            <a:r>
              <a:rPr lang="en-US" dirty="0" smtClean="0"/>
              <a:t>Click to edit Master title style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lank with Logo">
    <p:spTree>
      <p:nvGrpSpPr>
        <p:cNvPr id="1" name=""/>
        <p:cNvGrpSpPr/>
        <p:nvPr/>
      </p:nvGrpSpPr>
      <p:grpSpPr>
        <a:xfrm>
          <a:off x="0" y="0"/>
          <a:ext cx="0" cy="0"/>
          <a:chOff x="0" y="0"/>
          <a:chExt cx="0" cy="0"/>
        </a:xfrm>
      </p:grpSpPr>
      <p:sp>
        <p:nvSpPr>
          <p:cNvPr id="7" name="Right Triangle 6"/>
          <p:cNvSpPr/>
          <p:nvPr userDrawn="1"/>
        </p:nvSpPr>
        <p:spPr bwMode="auto">
          <a:xfrm rot="5400000">
            <a:off x="0" y="-17855"/>
            <a:ext cx="739379" cy="739379"/>
          </a:xfrm>
          <a:prstGeom prst="rtTriangle">
            <a:avLst/>
          </a:prstGeom>
          <a:solidFill>
            <a:srgbClr val="82BC00"/>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dirty="0" smtClean="0">
              <a:ln>
                <a:noFill/>
              </a:ln>
              <a:solidFill>
                <a:schemeClr val="bg1"/>
              </a:solidFill>
              <a:effectLst/>
              <a:latin typeface="+mn-lt"/>
              <a:ea typeface="Lato" charset="0"/>
              <a:cs typeface="Lato" charset="0"/>
            </a:endParaRP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7838" y="2156464"/>
            <a:ext cx="3586162" cy="2987035"/>
          </a:xfrm>
          <a:prstGeom prst="rect">
            <a:avLst/>
          </a:prstGeom>
        </p:spPr>
      </p:pic>
      <p:sp>
        <p:nvSpPr>
          <p:cNvPr id="5" name="Title 1"/>
          <p:cNvSpPr>
            <a:spLocks noGrp="1"/>
          </p:cNvSpPr>
          <p:nvPr>
            <p:ph type="title"/>
          </p:nvPr>
        </p:nvSpPr>
        <p:spPr>
          <a:xfrm>
            <a:off x="0" y="214317"/>
            <a:ext cx="9144000" cy="507207"/>
          </a:xfrm>
        </p:spPr>
        <p:txBody>
          <a:bodyPr>
            <a:noAutofit/>
          </a:bodyPr>
          <a:lstStyle>
            <a:lvl1pPr>
              <a:defRPr sz="3600" b="1">
                <a:solidFill>
                  <a:schemeClr val="bg1"/>
                </a:solidFill>
                <a:effectLst/>
                <a:latin typeface="+mn-lt"/>
              </a:defRPr>
            </a:lvl1pPr>
          </a:lstStyle>
          <a:p>
            <a:r>
              <a:rPr lang="en-US" dirty="0" smtClean="0"/>
              <a:t>Click to edit Master title style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Blank with Logo">
    <p:spTree>
      <p:nvGrpSpPr>
        <p:cNvPr id="1" name=""/>
        <p:cNvGrpSpPr/>
        <p:nvPr/>
      </p:nvGrpSpPr>
      <p:grpSpPr>
        <a:xfrm>
          <a:off x="0" y="0"/>
          <a:ext cx="0" cy="0"/>
          <a:chOff x="0" y="0"/>
          <a:chExt cx="0" cy="0"/>
        </a:xfrm>
      </p:grpSpPr>
      <p:sp>
        <p:nvSpPr>
          <p:cNvPr id="7" name="Right Triangle 6"/>
          <p:cNvSpPr/>
          <p:nvPr userDrawn="1"/>
        </p:nvSpPr>
        <p:spPr bwMode="auto">
          <a:xfrm rot="10800000">
            <a:off x="8172450" y="0"/>
            <a:ext cx="971550" cy="971550"/>
          </a:xfrm>
          <a:prstGeom prst="rtTriangle">
            <a:avLst/>
          </a:prstGeom>
          <a:solidFill>
            <a:srgbClr val="82BC00"/>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55000" lnSpcReduction="20000"/>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dirty="0" smtClean="0">
              <a:ln>
                <a:noFill/>
              </a:ln>
              <a:solidFill>
                <a:schemeClr val="bg1"/>
              </a:solidFill>
              <a:effectLst/>
              <a:latin typeface="+mn-lt"/>
              <a:ea typeface="Lato" charset="0"/>
              <a:cs typeface="Lato" charset="0"/>
            </a:endParaRPr>
          </a:p>
        </p:txBody>
      </p:sp>
      <p:sp>
        <p:nvSpPr>
          <p:cNvPr id="5" name="Title 1"/>
          <p:cNvSpPr>
            <a:spLocks noGrp="1"/>
          </p:cNvSpPr>
          <p:nvPr>
            <p:ph type="title"/>
          </p:nvPr>
        </p:nvSpPr>
        <p:spPr>
          <a:xfrm>
            <a:off x="0" y="214317"/>
            <a:ext cx="9144000" cy="507207"/>
          </a:xfrm>
        </p:spPr>
        <p:txBody>
          <a:bodyPr>
            <a:noAutofit/>
          </a:bodyPr>
          <a:lstStyle>
            <a:lvl1pPr>
              <a:defRPr sz="3600" b="1">
                <a:solidFill>
                  <a:schemeClr val="bg1"/>
                </a:solidFill>
                <a:effectLst/>
                <a:latin typeface="+mn-lt"/>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900362"/>
            <a:ext cx="2690903" cy="2243137"/>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Blank with Logo">
    <p:spTree>
      <p:nvGrpSpPr>
        <p:cNvPr id="1" name=""/>
        <p:cNvGrpSpPr/>
        <p:nvPr/>
      </p:nvGrpSpPr>
      <p:grpSpPr>
        <a:xfrm>
          <a:off x="0" y="0"/>
          <a:ext cx="0" cy="0"/>
          <a:chOff x="0" y="0"/>
          <a:chExt cx="0" cy="0"/>
        </a:xfrm>
      </p:grpSpPr>
      <p:sp>
        <p:nvSpPr>
          <p:cNvPr id="8" name="Right Triangle 7"/>
          <p:cNvSpPr/>
          <p:nvPr userDrawn="1"/>
        </p:nvSpPr>
        <p:spPr bwMode="auto">
          <a:xfrm rot="10800000">
            <a:off x="8422476" y="0"/>
            <a:ext cx="721524" cy="721524"/>
          </a:xfrm>
          <a:prstGeom prst="rtTriangle">
            <a:avLst/>
          </a:prstGeom>
          <a:solidFill>
            <a:srgbClr val="82BC00"/>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dirty="0" smtClean="0">
              <a:ln>
                <a:noFill/>
              </a:ln>
              <a:solidFill>
                <a:schemeClr val="bg1"/>
              </a:solidFill>
              <a:effectLst/>
              <a:latin typeface="+mn-lt"/>
              <a:ea typeface="Lato" charset="0"/>
              <a:cs typeface="Lato" charset="0"/>
            </a:endParaRPr>
          </a:p>
        </p:txBody>
      </p:sp>
      <p:sp>
        <p:nvSpPr>
          <p:cNvPr id="5" name="Title 1"/>
          <p:cNvSpPr>
            <a:spLocks noGrp="1"/>
          </p:cNvSpPr>
          <p:nvPr>
            <p:ph type="title"/>
          </p:nvPr>
        </p:nvSpPr>
        <p:spPr>
          <a:xfrm>
            <a:off x="0" y="214317"/>
            <a:ext cx="9144000" cy="507207"/>
          </a:xfrm>
        </p:spPr>
        <p:txBody>
          <a:bodyPr>
            <a:noAutofit/>
          </a:bodyPr>
          <a:lstStyle>
            <a:lvl1pPr>
              <a:defRPr sz="3600" b="1">
                <a:solidFill>
                  <a:schemeClr val="bg1"/>
                </a:solidFill>
                <a:effectLst/>
                <a:latin typeface="+mn-lt"/>
              </a:defRPr>
            </a:lvl1pPr>
          </a:lstStyle>
          <a:p>
            <a:r>
              <a:rPr lang="en-US" dirty="0" smtClean="0"/>
              <a:t>Click to edit Master title style</a:t>
            </a:r>
            <a:endParaRPr lang="en-US"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814640"/>
            <a:ext cx="2862298" cy="2386012"/>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image" Target="../media/image18.png"/><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image" Target="../media/image1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3E3D3E"/>
        </a:solidFill>
        <a:effectLst/>
      </p:bgPr>
    </p:bg>
    <p:spTree>
      <p:nvGrpSpPr>
        <p:cNvPr id="1" name=""/>
        <p:cNvGrpSpPr/>
        <p:nvPr/>
      </p:nvGrpSpPr>
      <p:grpSpPr>
        <a:xfrm>
          <a:off x="0" y="0"/>
          <a:ext cx="0" cy="0"/>
          <a:chOff x="0" y="0"/>
          <a:chExt cx="0" cy="0"/>
        </a:xfrm>
      </p:grpSpPr>
      <p:sp>
        <p:nvSpPr>
          <p:cNvPr id="1028" name="Rectangle 14"/>
          <p:cNvSpPr>
            <a:spLocks noGrp="1" noChangeArrowheads="1"/>
          </p:cNvSpPr>
          <p:nvPr>
            <p:ph type="title"/>
          </p:nvPr>
        </p:nvSpPr>
        <p:spPr bwMode="auto">
          <a:xfrm>
            <a:off x="0" y="193145"/>
            <a:ext cx="9144000" cy="507207"/>
          </a:xfrm>
          <a:prstGeom prst="rect">
            <a:avLst/>
          </a:prstGeom>
          <a:noFill/>
          <a:ln w="9525">
            <a:noFill/>
            <a:miter lim="800000"/>
            <a:headEnd/>
            <a:tailEnd/>
          </a:ln>
        </p:spPr>
        <p:txBody>
          <a:bodyPr vert="horz" wrap="none" lIns="91440" tIns="45720" rIns="91440" bIns="45720" numCol="1" anchor="ctr" anchorCtr="0" compatLnSpc="1">
            <a:prstTxWarp prst="textNoShape">
              <a:avLst/>
            </a:prstTxWarp>
            <a:noAutofit/>
          </a:bodyPr>
          <a:lstStyle/>
          <a:p>
            <a:pPr lvl="0"/>
            <a:r>
              <a:rPr lang="en-US" altLang="en-US" dirty="0" smtClean="0"/>
              <a:t>Click to edit Master title style</a:t>
            </a:r>
          </a:p>
        </p:txBody>
      </p:sp>
      <p:sp>
        <p:nvSpPr>
          <p:cNvPr id="3" name="Text Placeholder 2"/>
          <p:cNvSpPr>
            <a:spLocks noGrp="1"/>
          </p:cNvSpPr>
          <p:nvPr>
            <p:ph type="body" idx="1"/>
          </p:nvPr>
        </p:nvSpPr>
        <p:spPr>
          <a:xfrm>
            <a:off x="0" y="754302"/>
            <a:ext cx="8998394" cy="414089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21" cstate="print">
            <a:extLst>
              <a:ext uri="{28A0092B-C50C-407E-A947-70E740481C1C}">
                <a14:useLocalDpi xmlns:a14="http://schemas.microsoft.com/office/drawing/2010/main"/>
              </a:ext>
            </a:extLst>
          </a:blip>
          <a:stretch>
            <a:fillRect/>
          </a:stretch>
        </p:blipFill>
        <p:spPr>
          <a:xfrm>
            <a:off x="7076291" y="4586646"/>
            <a:ext cx="1845785" cy="364003"/>
          </a:xfrm>
          <a:prstGeom prst="rect">
            <a:avLst/>
          </a:prstGeom>
        </p:spPr>
      </p:pic>
      <p:sp>
        <p:nvSpPr>
          <p:cNvPr id="6" name="TextBox 5"/>
          <p:cNvSpPr txBox="1"/>
          <p:nvPr userDrawn="1"/>
        </p:nvSpPr>
        <p:spPr>
          <a:xfrm>
            <a:off x="332511" y="4776153"/>
            <a:ext cx="1285977" cy="246221"/>
          </a:xfrm>
          <a:prstGeom prst="rect">
            <a:avLst/>
          </a:prstGeom>
          <a:noFill/>
        </p:spPr>
        <p:txBody>
          <a:bodyPr wrap="square" rtlCol="0">
            <a:spAutoFit/>
          </a:bodyPr>
          <a:lstStyle/>
          <a:p>
            <a:r>
              <a:rPr lang="en-US" sz="1000" b="0" i="0" dirty="0" smtClean="0">
                <a:solidFill>
                  <a:srgbClr val="686869"/>
                </a:solidFill>
                <a:latin typeface="+mj-lt"/>
                <a:ea typeface="Calibri Light" charset="0"/>
                <a:cs typeface="Calibri Light" charset="0"/>
              </a:rPr>
              <a:t>© </a:t>
            </a:r>
            <a:r>
              <a:rPr lang="en-US" sz="1000" b="0" i="0" dirty="0" err="1" smtClean="0">
                <a:solidFill>
                  <a:srgbClr val="686869"/>
                </a:solidFill>
                <a:latin typeface="+mj-lt"/>
                <a:ea typeface="Calibri Light" charset="0"/>
                <a:cs typeface="Calibri Light" charset="0"/>
              </a:rPr>
              <a:t>Tasktop</a:t>
            </a:r>
            <a:r>
              <a:rPr lang="en-US" sz="1000" b="0" i="0" baseline="0" dirty="0" smtClean="0">
                <a:solidFill>
                  <a:srgbClr val="686869"/>
                </a:solidFill>
                <a:latin typeface="+mj-lt"/>
                <a:ea typeface="Calibri Light" charset="0"/>
                <a:cs typeface="Calibri Light" charset="0"/>
              </a:rPr>
              <a:t> </a:t>
            </a:r>
            <a:r>
              <a:rPr lang="en-US" sz="1000" b="0" i="0" dirty="0" smtClean="0">
                <a:solidFill>
                  <a:srgbClr val="686869"/>
                </a:solidFill>
                <a:latin typeface="+mj-lt"/>
                <a:ea typeface="Calibri Light" charset="0"/>
                <a:cs typeface="Calibri Light" charset="0"/>
              </a:rPr>
              <a:t>2017</a:t>
            </a:r>
          </a:p>
        </p:txBody>
      </p:sp>
    </p:spTree>
    <p:extLst>
      <p:ext uri="{BB962C8B-B14F-4D97-AF65-F5344CB8AC3E}">
        <p14:creationId xmlns:p14="http://schemas.microsoft.com/office/powerpoint/2010/main" val="3232102732"/>
      </p:ext>
    </p:extLst>
  </p:cSld>
  <p:clrMap bg1="lt1" tx1="dk1" bg2="lt2" tx2="dk2" accent1="accent1" accent2="accent2" accent3="accent3" accent4="accent4" accent5="accent5" accent6="accent6" hlink="hlink" folHlink="folHlink"/>
  <p:sldLayoutIdLst>
    <p:sldLayoutId id="2147485018" r:id="rId1"/>
    <p:sldLayoutId id="2147485107" r:id="rId2"/>
    <p:sldLayoutId id="2147485021" r:id="rId3"/>
    <p:sldLayoutId id="2147485025" r:id="rId4"/>
    <p:sldLayoutId id="2147485094" r:id="rId5"/>
    <p:sldLayoutId id="2147485097" r:id="rId6"/>
    <p:sldLayoutId id="2147485095" r:id="rId7"/>
    <p:sldLayoutId id="2147485098" r:id="rId8"/>
    <p:sldLayoutId id="2147485096" r:id="rId9"/>
    <p:sldLayoutId id="2147485023" r:id="rId10"/>
    <p:sldLayoutId id="2147485120" r:id="rId11"/>
    <p:sldLayoutId id="2147485122" r:id="rId12"/>
    <p:sldLayoutId id="2147485128" r:id="rId13"/>
    <p:sldLayoutId id="2147485124" r:id="rId14"/>
    <p:sldLayoutId id="2147485099" r:id="rId15"/>
    <p:sldLayoutId id="2147485109" r:id="rId16"/>
    <p:sldLayoutId id="2147485111" r:id="rId17"/>
    <p:sldLayoutId id="2147485114" r:id="rId18"/>
    <p:sldLayoutId id="2147485118" r:id="rId1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hf hdr="0" dt="0"/>
  <p:txStyles>
    <p:titleStyle>
      <a:lvl1pPr algn="ctr" rtl="0" eaLnBrk="1" fontAlgn="base" hangingPunct="1">
        <a:lnSpc>
          <a:spcPct val="85000"/>
        </a:lnSpc>
        <a:spcBef>
          <a:spcPct val="0"/>
        </a:spcBef>
        <a:spcAft>
          <a:spcPct val="0"/>
        </a:spcAft>
        <a:defRPr lang="en-US" altLang="en-US" sz="3600" b="1" i="0" kern="1200" dirty="0" smtClean="0">
          <a:solidFill>
            <a:schemeClr val="bg1">
              <a:lumMod val="95000"/>
            </a:schemeClr>
          </a:solidFill>
          <a:effectLst/>
          <a:latin typeface="+mn-lt"/>
          <a:ea typeface="Calibri Light" charset="0"/>
          <a:cs typeface="Calibri Light" charset="0"/>
        </a:defRPr>
      </a:lvl1pPr>
      <a:lvl2pPr algn="ctr" rtl="0" eaLnBrk="1" fontAlgn="base" hangingPunct="1">
        <a:lnSpc>
          <a:spcPct val="85000"/>
        </a:lnSpc>
        <a:spcBef>
          <a:spcPct val="0"/>
        </a:spcBef>
        <a:spcAft>
          <a:spcPct val="0"/>
        </a:spcAft>
        <a:defRPr sz="3700" b="1">
          <a:solidFill>
            <a:srgbClr val="F5F7FB"/>
          </a:solidFill>
          <a:latin typeface="Century Gothic" pitchFamily="34" charset="0"/>
        </a:defRPr>
      </a:lvl2pPr>
      <a:lvl3pPr algn="ctr" rtl="0" eaLnBrk="1" fontAlgn="base" hangingPunct="1">
        <a:lnSpc>
          <a:spcPct val="85000"/>
        </a:lnSpc>
        <a:spcBef>
          <a:spcPct val="0"/>
        </a:spcBef>
        <a:spcAft>
          <a:spcPct val="0"/>
        </a:spcAft>
        <a:defRPr sz="3700" b="1">
          <a:solidFill>
            <a:srgbClr val="F5F7FB"/>
          </a:solidFill>
          <a:latin typeface="Century Gothic" pitchFamily="34" charset="0"/>
        </a:defRPr>
      </a:lvl3pPr>
      <a:lvl4pPr algn="ctr" rtl="0" eaLnBrk="1" fontAlgn="base" hangingPunct="1">
        <a:lnSpc>
          <a:spcPct val="85000"/>
        </a:lnSpc>
        <a:spcBef>
          <a:spcPct val="0"/>
        </a:spcBef>
        <a:spcAft>
          <a:spcPct val="0"/>
        </a:spcAft>
        <a:defRPr sz="3700" b="1">
          <a:solidFill>
            <a:srgbClr val="F5F7FB"/>
          </a:solidFill>
          <a:latin typeface="Century Gothic" pitchFamily="34" charset="0"/>
        </a:defRPr>
      </a:lvl4pPr>
      <a:lvl5pPr algn="ctr" rtl="0" eaLnBrk="1" fontAlgn="base" hangingPunct="1">
        <a:lnSpc>
          <a:spcPct val="85000"/>
        </a:lnSpc>
        <a:spcBef>
          <a:spcPct val="0"/>
        </a:spcBef>
        <a:spcAft>
          <a:spcPct val="0"/>
        </a:spcAft>
        <a:defRPr sz="3700" b="1">
          <a:solidFill>
            <a:srgbClr val="F5F7FB"/>
          </a:solidFill>
          <a:latin typeface="Century Gothic" pitchFamily="34" charset="0"/>
        </a:defRPr>
      </a:lvl5pPr>
      <a:lvl6pPr marL="457200" algn="ctr" rtl="0" eaLnBrk="1" fontAlgn="base" hangingPunct="1">
        <a:lnSpc>
          <a:spcPct val="85000"/>
        </a:lnSpc>
        <a:spcBef>
          <a:spcPct val="0"/>
        </a:spcBef>
        <a:spcAft>
          <a:spcPct val="0"/>
        </a:spcAft>
        <a:defRPr sz="3700" b="1">
          <a:solidFill>
            <a:srgbClr val="535454"/>
          </a:solidFill>
          <a:latin typeface="Century Gothic" pitchFamily="34" charset="0"/>
        </a:defRPr>
      </a:lvl6pPr>
      <a:lvl7pPr marL="914400" algn="ctr" rtl="0" eaLnBrk="1" fontAlgn="base" hangingPunct="1">
        <a:lnSpc>
          <a:spcPct val="85000"/>
        </a:lnSpc>
        <a:spcBef>
          <a:spcPct val="0"/>
        </a:spcBef>
        <a:spcAft>
          <a:spcPct val="0"/>
        </a:spcAft>
        <a:defRPr sz="3700" b="1">
          <a:solidFill>
            <a:srgbClr val="535454"/>
          </a:solidFill>
          <a:latin typeface="Century Gothic" pitchFamily="34" charset="0"/>
        </a:defRPr>
      </a:lvl7pPr>
      <a:lvl8pPr marL="1371600" algn="ctr" rtl="0" eaLnBrk="1" fontAlgn="base" hangingPunct="1">
        <a:lnSpc>
          <a:spcPct val="85000"/>
        </a:lnSpc>
        <a:spcBef>
          <a:spcPct val="0"/>
        </a:spcBef>
        <a:spcAft>
          <a:spcPct val="0"/>
        </a:spcAft>
        <a:defRPr sz="3700" b="1">
          <a:solidFill>
            <a:srgbClr val="535454"/>
          </a:solidFill>
          <a:latin typeface="Century Gothic" pitchFamily="34" charset="0"/>
        </a:defRPr>
      </a:lvl8pPr>
      <a:lvl9pPr marL="1828800" algn="ctr" rtl="0" eaLnBrk="1" fontAlgn="base" hangingPunct="1">
        <a:lnSpc>
          <a:spcPct val="85000"/>
        </a:lnSpc>
        <a:spcBef>
          <a:spcPct val="0"/>
        </a:spcBef>
        <a:spcAft>
          <a:spcPct val="0"/>
        </a:spcAft>
        <a:defRPr sz="3700" b="1">
          <a:solidFill>
            <a:srgbClr val="535454"/>
          </a:solidFill>
          <a:latin typeface="Century Gothic" pitchFamily="34" charset="0"/>
        </a:defRPr>
      </a:lvl9pPr>
    </p:titleStyle>
    <p:bodyStyle>
      <a:lvl1pPr marL="342900" indent="-342900" algn="l" rtl="0" eaLnBrk="1" fontAlgn="base" hangingPunct="1">
        <a:spcBef>
          <a:spcPct val="50000"/>
        </a:spcBef>
        <a:spcAft>
          <a:spcPct val="0"/>
        </a:spcAft>
        <a:buClr>
          <a:schemeClr val="accent2"/>
        </a:buClr>
        <a:buFont typeface="Century Gothic" pitchFamily="34" charset="0"/>
        <a:buChar char=" "/>
        <a:defRPr lang="en-US" sz="2600" b="0" i="0" kern="1200" dirty="0" smtClean="0">
          <a:solidFill>
            <a:schemeClr val="bg1">
              <a:lumMod val="95000"/>
            </a:schemeClr>
          </a:solidFill>
          <a:effectLst/>
          <a:latin typeface="Calibri" charset="0"/>
          <a:ea typeface="Calibri" charset="0"/>
          <a:cs typeface="Calibri" charset="0"/>
        </a:defRPr>
      </a:lvl1pPr>
      <a:lvl2pPr marL="742950" indent="-285750" algn="l" rtl="0" eaLnBrk="1" fontAlgn="base" hangingPunct="1">
        <a:spcBef>
          <a:spcPct val="15000"/>
        </a:spcBef>
        <a:spcAft>
          <a:spcPct val="0"/>
        </a:spcAft>
        <a:buClr>
          <a:srgbClr val="8181A9"/>
        </a:buClr>
        <a:buSzPct val="100000"/>
        <a:buFontTx/>
        <a:buBlip>
          <a:blip r:embed="rId22"/>
        </a:buBlip>
        <a:defRPr lang="en-US" altLang="en-US" sz="1800" b="0" i="0" kern="1200" dirty="0" smtClean="0">
          <a:solidFill>
            <a:schemeClr val="bg1">
              <a:lumMod val="95000"/>
            </a:schemeClr>
          </a:solidFill>
          <a:effectLst/>
          <a:latin typeface="+mj-lt"/>
          <a:ea typeface="Calibri" charset="0"/>
          <a:cs typeface="Calibri" charset="0"/>
        </a:defRPr>
      </a:lvl2pPr>
      <a:lvl3pPr marL="1143000" indent="-228600" algn="l" rtl="0" eaLnBrk="1" fontAlgn="base" hangingPunct="1">
        <a:spcBef>
          <a:spcPct val="30000"/>
        </a:spcBef>
        <a:spcAft>
          <a:spcPct val="0"/>
        </a:spcAft>
        <a:buClr>
          <a:schemeClr val="accent1"/>
        </a:buClr>
        <a:buSzPct val="100000"/>
        <a:buFont typeface="Courier New" charset="0"/>
        <a:buChar char="o"/>
        <a:defRPr lang="en-US" altLang="en-US" sz="1600" b="0" i="0" kern="1200" dirty="0" smtClean="0">
          <a:solidFill>
            <a:schemeClr val="bg1">
              <a:lumMod val="95000"/>
            </a:schemeClr>
          </a:solidFill>
          <a:effectLst/>
          <a:latin typeface="+mj-lt"/>
          <a:ea typeface="Calibri" charset="0"/>
          <a:cs typeface="Calibri" charset="0"/>
        </a:defRPr>
      </a:lvl3pPr>
      <a:lvl4pPr marL="1389150" indent="-285750" algn="l" rtl="0" eaLnBrk="1" fontAlgn="base" hangingPunct="1">
        <a:spcBef>
          <a:spcPct val="30000"/>
        </a:spcBef>
        <a:spcAft>
          <a:spcPct val="0"/>
        </a:spcAft>
        <a:buClr>
          <a:schemeClr val="accent1"/>
        </a:buClr>
        <a:buSzPct val="100000"/>
        <a:buFont typeface="Wingdings" charset="2"/>
        <a:buChar char="§"/>
        <a:defRPr lang="en-US" altLang="en-US" sz="1500" b="0" i="0" kern="1200" dirty="0" smtClean="0">
          <a:solidFill>
            <a:schemeClr val="bg1">
              <a:lumMod val="95000"/>
            </a:schemeClr>
          </a:solidFill>
          <a:effectLst/>
          <a:latin typeface="+mj-lt"/>
          <a:ea typeface="Calibri" charset="0"/>
          <a:cs typeface="Calibri" charset="0"/>
        </a:defRPr>
      </a:lvl4pPr>
      <a:lvl5pPr marL="1749150" indent="-285750" algn="l" rtl="0" eaLnBrk="1" fontAlgn="base" hangingPunct="1">
        <a:spcBef>
          <a:spcPct val="30000"/>
        </a:spcBef>
        <a:spcAft>
          <a:spcPct val="0"/>
        </a:spcAft>
        <a:buClr>
          <a:schemeClr val="accent2"/>
        </a:buClr>
        <a:buSzPct val="100000"/>
        <a:buFont typeface="Arial" charset="0"/>
        <a:buChar char="•"/>
        <a:defRPr lang="en-US" altLang="en-US" sz="1500" b="0" i="0" kern="1200" dirty="0">
          <a:solidFill>
            <a:schemeClr val="bg1">
              <a:lumMod val="95000"/>
            </a:schemeClr>
          </a:solidFill>
          <a:effectLst/>
          <a:latin typeface="+mj-lt"/>
          <a:ea typeface="Calibri" charset="0"/>
          <a:cs typeface="Calibri" charset="0"/>
        </a:defRPr>
      </a:lvl5pPr>
      <a:lvl6pPr marL="2514600" indent="-228600" algn="l" rtl="0" eaLnBrk="1" fontAlgn="base" hangingPunct="1">
        <a:spcBef>
          <a:spcPct val="30000"/>
        </a:spcBef>
        <a:spcAft>
          <a:spcPct val="0"/>
        </a:spcAft>
        <a:buClr>
          <a:schemeClr val="accent2"/>
        </a:buClr>
        <a:buChar char="•"/>
        <a:defRPr>
          <a:solidFill>
            <a:schemeClr val="tx1"/>
          </a:solidFill>
          <a:latin typeface="Tahoma" pitchFamily="34" charset="0"/>
        </a:defRPr>
      </a:lvl6pPr>
      <a:lvl7pPr marL="2971800" indent="-228600" algn="l" rtl="0" eaLnBrk="1" fontAlgn="base" hangingPunct="1">
        <a:spcBef>
          <a:spcPct val="30000"/>
        </a:spcBef>
        <a:spcAft>
          <a:spcPct val="0"/>
        </a:spcAft>
        <a:buClr>
          <a:schemeClr val="accent2"/>
        </a:buClr>
        <a:buChar char="•"/>
        <a:defRPr>
          <a:solidFill>
            <a:schemeClr val="tx1"/>
          </a:solidFill>
          <a:latin typeface="Tahoma" pitchFamily="34" charset="0"/>
        </a:defRPr>
      </a:lvl7pPr>
      <a:lvl8pPr marL="3429000" indent="-228600" algn="l" rtl="0" eaLnBrk="1" fontAlgn="base" hangingPunct="1">
        <a:spcBef>
          <a:spcPct val="30000"/>
        </a:spcBef>
        <a:spcAft>
          <a:spcPct val="0"/>
        </a:spcAft>
        <a:buClr>
          <a:schemeClr val="accent2"/>
        </a:buClr>
        <a:buChar char="•"/>
        <a:defRPr>
          <a:solidFill>
            <a:schemeClr val="tx1"/>
          </a:solidFill>
          <a:latin typeface="Tahoma" pitchFamily="34" charset="0"/>
        </a:defRPr>
      </a:lvl8pPr>
      <a:lvl9pPr marL="3886200" indent="-228600" algn="l" rtl="0" eaLnBrk="1" fontAlgn="base" hangingPunct="1">
        <a:spcBef>
          <a:spcPct val="30000"/>
        </a:spcBef>
        <a:spcAft>
          <a:spcPct val="0"/>
        </a:spcAft>
        <a:buClr>
          <a:schemeClr val="accent2"/>
        </a:buClr>
        <a:buChar char="•"/>
        <a:defRPr>
          <a:solidFill>
            <a:schemeClr val="tx1"/>
          </a:solidFill>
          <a:latin typeface="Tahoma"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7075463" y="4589318"/>
            <a:ext cx="1847088" cy="364260"/>
          </a:xfrm>
          <a:prstGeom prst="rect">
            <a:avLst/>
          </a:prstGeom>
        </p:spPr>
      </p:pic>
      <p:sp>
        <p:nvSpPr>
          <p:cNvPr id="1028" name="Rectangle 14"/>
          <p:cNvSpPr>
            <a:spLocks noGrp="1" noChangeArrowheads="1"/>
          </p:cNvSpPr>
          <p:nvPr>
            <p:ph type="title"/>
          </p:nvPr>
        </p:nvSpPr>
        <p:spPr bwMode="auto">
          <a:xfrm>
            <a:off x="0" y="193145"/>
            <a:ext cx="9144000" cy="507207"/>
          </a:xfrm>
          <a:prstGeom prst="rect">
            <a:avLst/>
          </a:prstGeom>
          <a:noFill/>
          <a:ln w="9525">
            <a:noFill/>
            <a:miter lim="800000"/>
            <a:headEnd/>
            <a:tailEnd/>
          </a:ln>
        </p:spPr>
        <p:txBody>
          <a:bodyPr vert="horz" wrap="none" lIns="91440" tIns="45720" rIns="91440" bIns="45720" numCol="1" anchor="ctr" anchorCtr="0" compatLnSpc="1">
            <a:prstTxWarp prst="textNoShape">
              <a:avLst/>
            </a:prstTxWarp>
            <a:noAutofit/>
          </a:bodyPr>
          <a:lstStyle/>
          <a:p>
            <a:pPr lvl="0"/>
            <a:r>
              <a:rPr lang="en-US" altLang="en-US" dirty="0" smtClean="0"/>
              <a:t>Click to edit Master title style</a:t>
            </a:r>
          </a:p>
        </p:txBody>
      </p:sp>
      <p:sp>
        <p:nvSpPr>
          <p:cNvPr id="6" name="TextBox 5"/>
          <p:cNvSpPr txBox="1"/>
          <p:nvPr userDrawn="1"/>
        </p:nvSpPr>
        <p:spPr>
          <a:xfrm>
            <a:off x="332511" y="4776153"/>
            <a:ext cx="1018227" cy="246221"/>
          </a:xfrm>
          <a:prstGeom prst="rect">
            <a:avLst/>
          </a:prstGeom>
          <a:noFill/>
        </p:spPr>
        <p:txBody>
          <a:bodyPr wrap="none" rtlCol="0">
            <a:spAutoFit/>
          </a:bodyPr>
          <a:lstStyle/>
          <a:p>
            <a:r>
              <a:rPr lang="en-US" sz="1000" b="0" i="0" dirty="0" smtClean="0">
                <a:solidFill>
                  <a:schemeClr val="accent6">
                    <a:lumMod val="50000"/>
                  </a:schemeClr>
                </a:solidFill>
                <a:latin typeface="+mj-lt"/>
                <a:ea typeface="Calibri Light" charset="0"/>
                <a:cs typeface="Calibri Light" charset="0"/>
              </a:rPr>
              <a:t>© </a:t>
            </a:r>
            <a:r>
              <a:rPr lang="en-US" sz="1000" b="0" i="0" dirty="0" err="1" smtClean="0">
                <a:solidFill>
                  <a:schemeClr val="accent6">
                    <a:lumMod val="50000"/>
                  </a:schemeClr>
                </a:solidFill>
                <a:latin typeface="+mj-lt"/>
                <a:ea typeface="Calibri Light" charset="0"/>
                <a:cs typeface="Calibri Light" charset="0"/>
              </a:rPr>
              <a:t>Tasktop</a:t>
            </a:r>
            <a:r>
              <a:rPr lang="en-US" sz="1000" b="0" i="0" baseline="0" dirty="0" smtClean="0">
                <a:solidFill>
                  <a:schemeClr val="accent6">
                    <a:lumMod val="50000"/>
                  </a:schemeClr>
                </a:solidFill>
                <a:latin typeface="+mj-lt"/>
                <a:ea typeface="Calibri Light" charset="0"/>
                <a:cs typeface="Calibri Light" charset="0"/>
              </a:rPr>
              <a:t> </a:t>
            </a:r>
            <a:r>
              <a:rPr lang="en-US" sz="1000" b="0" i="0" dirty="0" smtClean="0">
                <a:solidFill>
                  <a:schemeClr val="accent6">
                    <a:lumMod val="50000"/>
                  </a:schemeClr>
                </a:solidFill>
                <a:latin typeface="+mj-lt"/>
                <a:ea typeface="Calibri Light" charset="0"/>
                <a:cs typeface="Calibri Light" charset="0"/>
              </a:rPr>
              <a:t>2017</a:t>
            </a:r>
          </a:p>
        </p:txBody>
      </p:sp>
    </p:spTree>
    <p:extLst>
      <p:ext uri="{BB962C8B-B14F-4D97-AF65-F5344CB8AC3E}">
        <p14:creationId xmlns:p14="http://schemas.microsoft.com/office/powerpoint/2010/main" val="1759724029"/>
      </p:ext>
    </p:extLst>
  </p:cSld>
  <p:clrMap bg1="lt1" tx1="dk1" bg2="lt2" tx2="dk2" accent1="accent1" accent2="accent2" accent3="accent3" accent4="accent4" accent5="accent5" accent6="accent6" hlink="hlink" folHlink="folHlink"/>
  <p:sldLayoutIdLst>
    <p:sldLayoutId id="2147485072" r:id="rId1"/>
    <p:sldLayoutId id="2147485073" r:id="rId2"/>
    <p:sldLayoutId id="2147485075" r:id="rId3"/>
    <p:sldLayoutId id="2147485101" r:id="rId4"/>
    <p:sldLayoutId id="2147485100" r:id="rId5"/>
    <p:sldLayoutId id="2147485102" r:id="rId6"/>
    <p:sldLayoutId id="2147485103" r:id="rId7"/>
    <p:sldLayoutId id="2147485121" r:id="rId8"/>
    <p:sldLayoutId id="2147485123" r:id="rId9"/>
    <p:sldLayoutId id="2147485104" r:id="rId10"/>
    <p:sldLayoutId id="2147485129" r:id="rId11"/>
    <p:sldLayoutId id="2147485125" r:id="rId12"/>
  </p:sldLayoutIdLst>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timing>
    <p:tnLst>
      <p:par>
        <p:cTn id="1" dur="indefinite" restart="never" nodeType="tmRoot"/>
      </p:par>
    </p:tnLst>
  </p:timing>
  <p:hf hdr="0" dt="0"/>
  <p:txStyles>
    <p:titleStyle>
      <a:lvl1pPr algn="ctr" rtl="0" eaLnBrk="0" fontAlgn="base" hangingPunct="0">
        <a:lnSpc>
          <a:spcPct val="85000"/>
        </a:lnSpc>
        <a:spcBef>
          <a:spcPct val="0"/>
        </a:spcBef>
        <a:spcAft>
          <a:spcPct val="0"/>
        </a:spcAft>
        <a:defRPr lang="en-US" altLang="en-US" sz="3600" b="1" i="0" kern="1200" dirty="0" smtClean="0">
          <a:solidFill>
            <a:schemeClr val="tx1">
              <a:lumMod val="75000"/>
              <a:lumOff val="25000"/>
            </a:schemeClr>
          </a:solidFill>
          <a:effectLst/>
          <a:latin typeface="+mn-lt"/>
          <a:ea typeface="Calibri Light" charset="0"/>
          <a:cs typeface="Calibri Light" charset="0"/>
        </a:defRPr>
      </a:lvl1pPr>
      <a:lvl2pPr algn="ctr" rtl="0" eaLnBrk="0" fontAlgn="base" hangingPunct="0">
        <a:lnSpc>
          <a:spcPct val="85000"/>
        </a:lnSpc>
        <a:spcBef>
          <a:spcPct val="0"/>
        </a:spcBef>
        <a:spcAft>
          <a:spcPct val="0"/>
        </a:spcAft>
        <a:defRPr sz="3700" b="1">
          <a:solidFill>
            <a:srgbClr val="F5F7FB"/>
          </a:solidFill>
          <a:latin typeface="Century Gothic" pitchFamily="34" charset="0"/>
        </a:defRPr>
      </a:lvl2pPr>
      <a:lvl3pPr algn="ctr" rtl="0" eaLnBrk="0" fontAlgn="base" hangingPunct="0">
        <a:lnSpc>
          <a:spcPct val="85000"/>
        </a:lnSpc>
        <a:spcBef>
          <a:spcPct val="0"/>
        </a:spcBef>
        <a:spcAft>
          <a:spcPct val="0"/>
        </a:spcAft>
        <a:defRPr sz="3700" b="1">
          <a:solidFill>
            <a:srgbClr val="F5F7FB"/>
          </a:solidFill>
          <a:latin typeface="Century Gothic" pitchFamily="34" charset="0"/>
        </a:defRPr>
      </a:lvl3pPr>
      <a:lvl4pPr algn="ctr" rtl="0" eaLnBrk="0" fontAlgn="base" hangingPunct="0">
        <a:lnSpc>
          <a:spcPct val="85000"/>
        </a:lnSpc>
        <a:spcBef>
          <a:spcPct val="0"/>
        </a:spcBef>
        <a:spcAft>
          <a:spcPct val="0"/>
        </a:spcAft>
        <a:defRPr sz="3700" b="1">
          <a:solidFill>
            <a:srgbClr val="F5F7FB"/>
          </a:solidFill>
          <a:latin typeface="Century Gothic" pitchFamily="34" charset="0"/>
        </a:defRPr>
      </a:lvl4pPr>
      <a:lvl5pPr algn="ctr" rtl="0" eaLnBrk="0" fontAlgn="base" hangingPunct="0">
        <a:lnSpc>
          <a:spcPct val="85000"/>
        </a:lnSpc>
        <a:spcBef>
          <a:spcPct val="0"/>
        </a:spcBef>
        <a:spcAft>
          <a:spcPct val="0"/>
        </a:spcAft>
        <a:defRPr sz="3700" b="1">
          <a:solidFill>
            <a:srgbClr val="F5F7FB"/>
          </a:solidFill>
          <a:latin typeface="Century Gothic" pitchFamily="34" charset="0"/>
        </a:defRPr>
      </a:lvl5pPr>
      <a:lvl6pPr marL="457200" algn="ctr" rtl="0" fontAlgn="base">
        <a:lnSpc>
          <a:spcPct val="85000"/>
        </a:lnSpc>
        <a:spcBef>
          <a:spcPct val="0"/>
        </a:spcBef>
        <a:spcAft>
          <a:spcPct val="0"/>
        </a:spcAft>
        <a:defRPr sz="3700" b="1">
          <a:solidFill>
            <a:srgbClr val="535454"/>
          </a:solidFill>
          <a:latin typeface="Century Gothic" pitchFamily="34" charset="0"/>
        </a:defRPr>
      </a:lvl6pPr>
      <a:lvl7pPr marL="914400" algn="ctr" rtl="0" fontAlgn="base">
        <a:lnSpc>
          <a:spcPct val="85000"/>
        </a:lnSpc>
        <a:spcBef>
          <a:spcPct val="0"/>
        </a:spcBef>
        <a:spcAft>
          <a:spcPct val="0"/>
        </a:spcAft>
        <a:defRPr sz="3700" b="1">
          <a:solidFill>
            <a:srgbClr val="535454"/>
          </a:solidFill>
          <a:latin typeface="Century Gothic" pitchFamily="34" charset="0"/>
        </a:defRPr>
      </a:lvl7pPr>
      <a:lvl8pPr marL="1371600" algn="ctr" rtl="0" fontAlgn="base">
        <a:lnSpc>
          <a:spcPct val="85000"/>
        </a:lnSpc>
        <a:spcBef>
          <a:spcPct val="0"/>
        </a:spcBef>
        <a:spcAft>
          <a:spcPct val="0"/>
        </a:spcAft>
        <a:defRPr sz="3700" b="1">
          <a:solidFill>
            <a:srgbClr val="535454"/>
          </a:solidFill>
          <a:latin typeface="Century Gothic" pitchFamily="34" charset="0"/>
        </a:defRPr>
      </a:lvl8pPr>
      <a:lvl9pPr marL="1828800" algn="ctr" rtl="0" fontAlgn="base">
        <a:lnSpc>
          <a:spcPct val="85000"/>
        </a:lnSpc>
        <a:spcBef>
          <a:spcPct val="0"/>
        </a:spcBef>
        <a:spcAft>
          <a:spcPct val="0"/>
        </a:spcAft>
        <a:defRPr sz="3700" b="1">
          <a:solidFill>
            <a:srgbClr val="535454"/>
          </a:solidFill>
          <a:latin typeface="Century Gothic" pitchFamily="34" charset="0"/>
        </a:defRPr>
      </a:lvl9pPr>
    </p:titleStyle>
    <p:bodyStyle>
      <a:lvl1pPr marL="342900" indent="-342900" algn="l" rtl="0" eaLnBrk="0" fontAlgn="base" hangingPunct="0">
        <a:spcBef>
          <a:spcPct val="50000"/>
        </a:spcBef>
        <a:spcAft>
          <a:spcPct val="0"/>
        </a:spcAft>
        <a:buClr>
          <a:schemeClr val="accent2"/>
        </a:buClr>
        <a:buFont typeface="Century Gothic" pitchFamily="34" charset="0"/>
        <a:buChar char=" "/>
        <a:defRPr lang="en-US" sz="2600" b="0" i="0" kern="1200" dirty="0" smtClean="0">
          <a:solidFill>
            <a:schemeClr val="tx1">
              <a:lumMod val="75000"/>
              <a:lumOff val="25000"/>
            </a:schemeClr>
          </a:solidFill>
          <a:effectLst/>
          <a:latin typeface="Calibri" charset="0"/>
          <a:ea typeface="Calibri" charset="0"/>
          <a:cs typeface="Calibri" charset="0"/>
        </a:defRPr>
      </a:lvl1pPr>
      <a:lvl2pPr marL="742950" indent="-285750" algn="l" rtl="0" eaLnBrk="0" fontAlgn="base" hangingPunct="0">
        <a:spcBef>
          <a:spcPct val="15000"/>
        </a:spcBef>
        <a:spcAft>
          <a:spcPct val="0"/>
        </a:spcAft>
        <a:buClr>
          <a:srgbClr val="8181A9"/>
        </a:buClr>
        <a:buSzPct val="100000"/>
        <a:buFont typeface="Wingdings" charset="2"/>
        <a:buChar char="§"/>
        <a:defRPr lang="en-US" altLang="en-US" sz="1800" b="0" i="0" kern="1200" dirty="0" smtClean="0">
          <a:solidFill>
            <a:schemeClr val="tx1">
              <a:lumMod val="75000"/>
              <a:lumOff val="25000"/>
            </a:schemeClr>
          </a:solidFill>
          <a:effectLst/>
          <a:latin typeface="+mj-lt"/>
          <a:ea typeface="Calibri" charset="0"/>
          <a:cs typeface="Calibri" charset="0"/>
        </a:defRPr>
      </a:lvl2pPr>
      <a:lvl3pPr marL="1143000" indent="-228600" algn="l" rtl="0" eaLnBrk="0" fontAlgn="base" hangingPunct="0">
        <a:spcBef>
          <a:spcPct val="30000"/>
        </a:spcBef>
        <a:spcAft>
          <a:spcPct val="0"/>
        </a:spcAft>
        <a:buClr>
          <a:srgbClr val="8181A9"/>
        </a:buClr>
        <a:buSzPct val="100000"/>
        <a:buFontTx/>
        <a:buBlip>
          <a:blip r:embed="rId15"/>
        </a:buBlip>
        <a:defRPr lang="en-US" altLang="en-US" sz="1600" b="0" i="0" kern="1200" dirty="0" smtClean="0">
          <a:solidFill>
            <a:schemeClr val="tx1">
              <a:lumMod val="75000"/>
              <a:lumOff val="25000"/>
            </a:schemeClr>
          </a:solidFill>
          <a:effectLst/>
          <a:latin typeface="+mj-lt"/>
          <a:ea typeface="Calibri" charset="0"/>
          <a:cs typeface="Calibri" charset="0"/>
        </a:defRPr>
      </a:lvl3pPr>
      <a:lvl4pPr marL="1389150" indent="-285750" algn="l" rtl="0" eaLnBrk="0" fontAlgn="base" hangingPunct="0">
        <a:spcBef>
          <a:spcPct val="30000"/>
        </a:spcBef>
        <a:spcAft>
          <a:spcPct val="0"/>
        </a:spcAft>
        <a:buClr>
          <a:srgbClr val="8181A9"/>
        </a:buClr>
        <a:buSzPct val="100000"/>
        <a:buFontTx/>
        <a:buBlip>
          <a:blip r:embed="rId15"/>
        </a:buBlip>
        <a:defRPr lang="en-US" altLang="en-US" sz="1500" b="0" i="0" kern="1200" dirty="0" smtClean="0">
          <a:solidFill>
            <a:schemeClr val="tx1">
              <a:lumMod val="75000"/>
              <a:lumOff val="25000"/>
            </a:schemeClr>
          </a:solidFill>
          <a:effectLst/>
          <a:latin typeface="+mj-lt"/>
          <a:ea typeface="Calibri" charset="0"/>
          <a:cs typeface="Calibri" charset="0"/>
        </a:defRPr>
      </a:lvl4pPr>
      <a:lvl5pPr marL="1749150" indent="-285750" algn="l" rtl="0" eaLnBrk="0" fontAlgn="base" hangingPunct="0">
        <a:spcBef>
          <a:spcPct val="30000"/>
        </a:spcBef>
        <a:spcAft>
          <a:spcPct val="0"/>
        </a:spcAft>
        <a:buClr>
          <a:schemeClr val="accent2"/>
        </a:buClr>
        <a:buSzPct val="100000"/>
        <a:buFontTx/>
        <a:buBlip>
          <a:blip r:embed="rId15"/>
        </a:buBlip>
        <a:defRPr lang="en-US" altLang="en-US" sz="1500" b="0" i="0" kern="1200" dirty="0">
          <a:solidFill>
            <a:schemeClr val="tx1">
              <a:lumMod val="75000"/>
              <a:lumOff val="25000"/>
            </a:schemeClr>
          </a:solidFill>
          <a:effectLst/>
          <a:latin typeface="+mj-lt"/>
          <a:ea typeface="Calibri" charset="0"/>
          <a:cs typeface="Calibri" charset="0"/>
        </a:defRPr>
      </a:lvl5pPr>
      <a:lvl6pPr marL="2514600" indent="-228600" algn="l" rtl="0" fontAlgn="base">
        <a:spcBef>
          <a:spcPct val="30000"/>
        </a:spcBef>
        <a:spcAft>
          <a:spcPct val="0"/>
        </a:spcAft>
        <a:buClr>
          <a:schemeClr val="accent2"/>
        </a:buClr>
        <a:buChar char="•"/>
        <a:defRPr>
          <a:solidFill>
            <a:schemeClr val="tx1"/>
          </a:solidFill>
          <a:latin typeface="Tahoma" pitchFamily="34" charset="0"/>
        </a:defRPr>
      </a:lvl6pPr>
      <a:lvl7pPr marL="2971800" indent="-228600" algn="l" rtl="0" fontAlgn="base">
        <a:spcBef>
          <a:spcPct val="30000"/>
        </a:spcBef>
        <a:spcAft>
          <a:spcPct val="0"/>
        </a:spcAft>
        <a:buClr>
          <a:schemeClr val="accent2"/>
        </a:buClr>
        <a:buChar char="•"/>
        <a:defRPr>
          <a:solidFill>
            <a:schemeClr val="tx1"/>
          </a:solidFill>
          <a:latin typeface="Tahoma" pitchFamily="34" charset="0"/>
        </a:defRPr>
      </a:lvl7pPr>
      <a:lvl8pPr marL="3429000" indent="-228600" algn="l" rtl="0" fontAlgn="base">
        <a:spcBef>
          <a:spcPct val="30000"/>
        </a:spcBef>
        <a:spcAft>
          <a:spcPct val="0"/>
        </a:spcAft>
        <a:buClr>
          <a:schemeClr val="accent2"/>
        </a:buClr>
        <a:buChar char="•"/>
        <a:defRPr>
          <a:solidFill>
            <a:schemeClr val="tx1"/>
          </a:solidFill>
          <a:latin typeface="Tahoma" pitchFamily="34" charset="0"/>
        </a:defRPr>
      </a:lvl8pPr>
      <a:lvl9pPr marL="3886200" indent="-228600" algn="l" rtl="0" fontAlgn="base">
        <a:spcBef>
          <a:spcPct val="30000"/>
        </a:spcBef>
        <a:spcAft>
          <a:spcPct val="0"/>
        </a:spcAft>
        <a:buClr>
          <a:schemeClr val="accent2"/>
        </a:buClr>
        <a:buChar char="•"/>
        <a:defRPr>
          <a:solidFill>
            <a:schemeClr val="tx1"/>
          </a:solidFill>
          <a:latin typeface="Tahoma"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5.tiff"/></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80406" y="3687642"/>
            <a:ext cx="6659325" cy="371475"/>
          </a:xfrm>
        </p:spPr>
        <p:txBody>
          <a:bodyPr/>
          <a:lstStyle/>
          <a:p>
            <a:r>
              <a:rPr lang="en-US" sz="2200" dirty="0" smtClean="0">
                <a:solidFill>
                  <a:schemeClr val="tx2"/>
                </a:solidFill>
                <a:latin typeface="Calibri" charset="0"/>
                <a:ea typeface="Calibri" charset="0"/>
                <a:cs typeface="Calibri" charset="0"/>
              </a:rPr>
              <a:t>5 </a:t>
            </a:r>
            <a:r>
              <a:rPr lang="en-US" sz="2200" smtClean="0">
                <a:solidFill>
                  <a:schemeClr val="tx2"/>
                </a:solidFill>
                <a:latin typeface="Calibri" charset="0"/>
                <a:ea typeface="Calibri" charset="0"/>
                <a:cs typeface="Calibri" charset="0"/>
              </a:rPr>
              <a:t>June 2017 - James </a:t>
            </a:r>
            <a:r>
              <a:rPr lang="en-US" sz="2200" dirty="0" smtClean="0">
                <a:solidFill>
                  <a:schemeClr val="tx2"/>
                </a:solidFill>
                <a:latin typeface="Calibri" charset="0"/>
                <a:ea typeface="Calibri" charset="0"/>
                <a:cs typeface="Calibri" charset="0"/>
              </a:rPr>
              <a:t>Percival &amp; </a:t>
            </a:r>
            <a:r>
              <a:rPr lang="en-US" sz="2200" dirty="0" err="1" smtClean="0">
                <a:solidFill>
                  <a:schemeClr val="tx2"/>
                </a:solidFill>
                <a:latin typeface="Calibri" charset="0"/>
                <a:ea typeface="Calibri" charset="0"/>
                <a:cs typeface="Calibri" charset="0"/>
              </a:rPr>
              <a:t>Dr</a:t>
            </a:r>
            <a:r>
              <a:rPr lang="en-US" sz="2200" dirty="0" smtClean="0">
                <a:solidFill>
                  <a:schemeClr val="tx2"/>
                </a:solidFill>
                <a:latin typeface="Calibri" charset="0"/>
                <a:ea typeface="Calibri" charset="0"/>
                <a:cs typeface="Calibri" charset="0"/>
              </a:rPr>
              <a:t> Tuuli Bell</a:t>
            </a:r>
            <a:endParaRPr lang="en-US" sz="2200" dirty="0">
              <a:solidFill>
                <a:schemeClr val="tx2"/>
              </a:solidFill>
              <a:latin typeface="Calibri" charset="0"/>
              <a:ea typeface="Calibri" charset="0"/>
              <a:cs typeface="Calibri" charset="0"/>
            </a:endParaRPr>
          </a:p>
        </p:txBody>
      </p:sp>
      <p:sp>
        <p:nvSpPr>
          <p:cNvPr id="3" name="Title 2"/>
          <p:cNvSpPr>
            <a:spLocks noGrp="1"/>
          </p:cNvSpPr>
          <p:nvPr>
            <p:ph type="title"/>
          </p:nvPr>
        </p:nvSpPr>
        <p:spPr>
          <a:xfrm>
            <a:off x="180406" y="3180435"/>
            <a:ext cx="8963593" cy="507207"/>
          </a:xfrm>
        </p:spPr>
        <p:txBody>
          <a:bodyPr/>
          <a:lstStyle/>
          <a:p>
            <a:r>
              <a:rPr lang="en-GB" altLang="en-US" dirty="0">
                <a:latin typeface="Calibri" charset="0"/>
                <a:ea typeface="Calibri" charset="0"/>
                <a:cs typeface="Calibri" charset="0"/>
              </a:rPr>
              <a:t>Value Stream Integration at </a:t>
            </a:r>
            <a:r>
              <a:rPr lang="en-GB" altLang="en-US" dirty="0" err="1">
                <a:latin typeface="Calibri" charset="0"/>
                <a:ea typeface="Calibri" charset="0"/>
                <a:cs typeface="Calibri" charset="0"/>
              </a:rPr>
              <a:t>Worldpay</a:t>
            </a:r>
            <a:endParaRPr lang="en-GB" altLang="en-US" dirty="0">
              <a:latin typeface="Calibri" charset="0"/>
              <a:ea typeface="Calibri" charset="0"/>
              <a:cs typeface="Calibri"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9333" y="419550"/>
            <a:ext cx="4384667" cy="902725"/>
          </a:xfrm>
          <a:prstGeom prst="rect">
            <a:avLst/>
          </a:prstGeom>
        </p:spPr>
      </p:pic>
    </p:spTree>
    <p:extLst>
      <p:ext uri="{BB962C8B-B14F-4D97-AF65-F5344CB8AC3E}">
        <p14:creationId xmlns:p14="http://schemas.microsoft.com/office/powerpoint/2010/main" val="17871997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was achieved</a:t>
            </a:r>
            <a:endParaRPr lang="en-US" dirty="0"/>
          </a:p>
        </p:txBody>
      </p:sp>
      <p:graphicFrame>
        <p:nvGraphicFramePr>
          <p:cNvPr id="5" name="Diagram 4"/>
          <p:cNvGraphicFramePr/>
          <p:nvPr>
            <p:extLst>
              <p:ext uri="{D42A27DB-BD31-4B8C-83A1-F6EECF244321}">
                <p14:modId xmlns:p14="http://schemas.microsoft.com/office/powerpoint/2010/main" val="3020745549"/>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p:cNvSpPr txBox="1"/>
          <p:nvPr/>
        </p:nvSpPr>
        <p:spPr>
          <a:xfrm>
            <a:off x="5841402" y="900825"/>
            <a:ext cx="3160955" cy="1077218"/>
          </a:xfrm>
          <a:prstGeom prst="rect">
            <a:avLst/>
          </a:prstGeom>
          <a:solidFill>
            <a:srgbClr val="DF5B32"/>
          </a:solidFill>
          <a:ln>
            <a:solidFill>
              <a:schemeClr val="bg1"/>
            </a:solidFill>
          </a:ln>
        </p:spPr>
        <p:txBody>
          <a:bodyPr wrap="square" rtlCol="0">
            <a:spAutoFit/>
          </a:bodyPr>
          <a:lstStyle/>
          <a:p>
            <a:pPr algn="r"/>
            <a:r>
              <a:rPr lang="en-US" sz="1600" dirty="0" smtClean="0">
                <a:solidFill>
                  <a:schemeClr val="bg1">
                    <a:lumMod val="95000"/>
                  </a:schemeClr>
                </a:solidFill>
                <a:latin typeface="+mn-lt"/>
                <a:ea typeface="Lato Medium" charset="0"/>
                <a:cs typeface="Lato Medium" charset="0"/>
              </a:rPr>
              <a:t>Data insights: dashboards, data-driven decision making, better user experience</a:t>
            </a:r>
            <a:r>
              <a:rPr lang="en-US" sz="1600" smtClean="0">
                <a:solidFill>
                  <a:schemeClr val="bg1">
                    <a:lumMod val="95000"/>
                  </a:schemeClr>
                </a:solidFill>
                <a:latin typeface="+mn-lt"/>
                <a:ea typeface="Lato Medium" charset="0"/>
                <a:cs typeface="Lato Medium" charset="0"/>
              </a:rPr>
              <a:t>, on-demand access</a:t>
            </a:r>
            <a:r>
              <a:rPr lang="en-US" sz="1600" dirty="0" smtClean="0">
                <a:solidFill>
                  <a:schemeClr val="bg1">
                    <a:lumMod val="95000"/>
                  </a:schemeClr>
                </a:solidFill>
                <a:latin typeface="+mn-lt"/>
                <a:ea typeface="Lato Medium" charset="0"/>
                <a:cs typeface="Lato Medium" charset="0"/>
              </a:rPr>
              <a:t>; </a:t>
            </a:r>
            <a:br>
              <a:rPr lang="en-US" sz="1600" dirty="0" smtClean="0">
                <a:solidFill>
                  <a:schemeClr val="bg1">
                    <a:lumMod val="95000"/>
                  </a:schemeClr>
                </a:solidFill>
                <a:latin typeface="+mn-lt"/>
                <a:ea typeface="Lato Medium" charset="0"/>
                <a:cs typeface="Lato Medium" charset="0"/>
              </a:rPr>
            </a:br>
            <a:r>
              <a:rPr lang="en-US" sz="1600" dirty="0" smtClean="0">
                <a:solidFill>
                  <a:schemeClr val="bg1">
                    <a:lumMod val="95000"/>
                  </a:schemeClr>
                </a:solidFill>
                <a:latin typeface="+mn-lt"/>
                <a:ea typeface="Lato Medium" charset="0"/>
                <a:cs typeface="Lato Medium" charset="0"/>
              </a:rPr>
              <a:t>less admin: happier employees</a:t>
            </a:r>
          </a:p>
        </p:txBody>
      </p:sp>
      <p:sp>
        <p:nvSpPr>
          <p:cNvPr id="6" name="TextBox 5"/>
          <p:cNvSpPr txBox="1"/>
          <p:nvPr/>
        </p:nvSpPr>
        <p:spPr>
          <a:xfrm>
            <a:off x="158675" y="1004257"/>
            <a:ext cx="2730649" cy="1077218"/>
          </a:xfrm>
          <a:prstGeom prst="rect">
            <a:avLst/>
          </a:prstGeom>
          <a:solidFill>
            <a:srgbClr val="50BE24"/>
          </a:solidFill>
          <a:ln>
            <a:solidFill>
              <a:schemeClr val="bg1"/>
            </a:solidFill>
          </a:ln>
        </p:spPr>
        <p:txBody>
          <a:bodyPr wrap="square" rtlCol="0">
            <a:spAutoFit/>
          </a:bodyPr>
          <a:lstStyle/>
          <a:p>
            <a:r>
              <a:rPr lang="en-US" sz="1600" dirty="0" smtClean="0">
                <a:solidFill>
                  <a:schemeClr val="bg1">
                    <a:lumMod val="95000"/>
                  </a:schemeClr>
                </a:solidFill>
                <a:latin typeface="+mn-lt"/>
                <a:ea typeface="Lato Medium" charset="0"/>
                <a:cs typeface="Lato Medium" charset="0"/>
              </a:rPr>
              <a:t>Value stream integration reduces work duplication and human errors: less downtime, more consistent services.</a:t>
            </a:r>
          </a:p>
        </p:txBody>
      </p:sp>
      <p:sp>
        <p:nvSpPr>
          <p:cNvPr id="8" name="TextBox 7"/>
          <p:cNvSpPr txBox="1"/>
          <p:nvPr/>
        </p:nvSpPr>
        <p:spPr>
          <a:xfrm>
            <a:off x="2015266" y="3772753"/>
            <a:ext cx="2234006" cy="830997"/>
          </a:xfrm>
          <a:prstGeom prst="rect">
            <a:avLst/>
          </a:prstGeom>
          <a:solidFill>
            <a:schemeClr val="accent3"/>
          </a:solidFill>
          <a:ln>
            <a:solidFill>
              <a:schemeClr val="bg1"/>
            </a:solidFill>
          </a:ln>
        </p:spPr>
        <p:txBody>
          <a:bodyPr wrap="square" rtlCol="0">
            <a:spAutoFit/>
          </a:bodyPr>
          <a:lstStyle/>
          <a:p>
            <a:r>
              <a:rPr lang="en-US" sz="1600" dirty="0" smtClean="0">
                <a:solidFill>
                  <a:schemeClr val="bg1">
                    <a:lumMod val="95000"/>
                  </a:schemeClr>
                </a:solidFill>
                <a:latin typeface="+mn-lt"/>
                <a:ea typeface="Lato Medium" charset="0"/>
                <a:cs typeface="Lato Medium" charset="0"/>
              </a:rPr>
              <a:t>Less training required for employees, reduced </a:t>
            </a:r>
            <a:r>
              <a:rPr lang="en-US" sz="1600" dirty="0">
                <a:solidFill>
                  <a:schemeClr val="bg1">
                    <a:lumMod val="95000"/>
                  </a:schemeClr>
                </a:solidFill>
                <a:ea typeface="Lato Medium" charset="0"/>
                <a:cs typeface="Lato Medium" charset="0"/>
              </a:rPr>
              <a:t>work duplication </a:t>
            </a:r>
            <a:endParaRPr lang="en-US" sz="1600" dirty="0" smtClean="0">
              <a:solidFill>
                <a:schemeClr val="bg1">
                  <a:lumMod val="95000"/>
                </a:schemeClr>
              </a:solidFill>
              <a:latin typeface="+mn-lt"/>
              <a:ea typeface="Lato Medium" charset="0"/>
              <a:cs typeface="Lato Medium" charset="0"/>
            </a:endParaRPr>
          </a:p>
        </p:txBody>
      </p:sp>
    </p:spTree>
    <p:extLst>
      <p:ext uri="{BB962C8B-B14F-4D97-AF65-F5344CB8AC3E}">
        <p14:creationId xmlns:p14="http://schemas.microsoft.com/office/powerpoint/2010/main" val="18607955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next?</a:t>
            </a:r>
            <a:endParaRPr lang="en-US" dirty="0"/>
          </a:p>
        </p:txBody>
      </p:sp>
      <p:graphicFrame>
        <p:nvGraphicFramePr>
          <p:cNvPr id="5" name="Diagram 4"/>
          <p:cNvGraphicFramePr/>
          <p:nvPr>
            <p:extLst>
              <p:ext uri="{D42A27DB-BD31-4B8C-83A1-F6EECF244321}">
                <p14:modId xmlns:p14="http://schemas.microsoft.com/office/powerpoint/2010/main" val="1545154712"/>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p:cNvSpPr txBox="1"/>
          <p:nvPr/>
        </p:nvSpPr>
        <p:spPr>
          <a:xfrm>
            <a:off x="5934635" y="1586040"/>
            <a:ext cx="2583629" cy="369332"/>
          </a:xfrm>
          <a:prstGeom prst="rect">
            <a:avLst/>
          </a:prstGeom>
          <a:solidFill>
            <a:srgbClr val="DF5B32"/>
          </a:solidFill>
          <a:ln>
            <a:solidFill>
              <a:schemeClr val="bg1"/>
            </a:solidFill>
          </a:ln>
        </p:spPr>
        <p:txBody>
          <a:bodyPr wrap="square" rtlCol="0">
            <a:spAutoFit/>
          </a:bodyPr>
          <a:lstStyle/>
          <a:p>
            <a:pPr algn="ctr"/>
            <a:r>
              <a:rPr lang="en-US" dirty="0" smtClean="0">
                <a:solidFill>
                  <a:schemeClr val="bg1">
                    <a:lumMod val="95000"/>
                  </a:schemeClr>
                </a:solidFill>
                <a:latin typeface="+mn-lt"/>
                <a:ea typeface="Lato Medium" charset="0"/>
                <a:cs typeface="Lato Medium" charset="0"/>
              </a:rPr>
              <a:t>Enhanced feedback loop</a:t>
            </a:r>
          </a:p>
        </p:txBody>
      </p:sp>
      <p:sp>
        <p:nvSpPr>
          <p:cNvPr id="6" name="TextBox 5"/>
          <p:cNvSpPr txBox="1"/>
          <p:nvPr/>
        </p:nvSpPr>
        <p:spPr>
          <a:xfrm>
            <a:off x="625736" y="1170542"/>
            <a:ext cx="2011679" cy="1200329"/>
          </a:xfrm>
          <a:prstGeom prst="rect">
            <a:avLst/>
          </a:prstGeom>
          <a:solidFill>
            <a:srgbClr val="50BE24"/>
          </a:solidFill>
          <a:ln>
            <a:solidFill>
              <a:schemeClr val="bg1"/>
            </a:solidFill>
          </a:ln>
        </p:spPr>
        <p:txBody>
          <a:bodyPr wrap="square" rtlCol="0">
            <a:spAutoFit/>
          </a:bodyPr>
          <a:lstStyle/>
          <a:p>
            <a:r>
              <a:rPr lang="en-US" dirty="0" smtClean="0">
                <a:solidFill>
                  <a:schemeClr val="bg1">
                    <a:lumMod val="95000"/>
                  </a:schemeClr>
                </a:solidFill>
                <a:latin typeface="+mn-lt"/>
                <a:ea typeface="Lato Medium" charset="0"/>
                <a:cs typeface="Lato Medium" charset="0"/>
              </a:rPr>
              <a:t>Further integration between systems, increased level of automation</a:t>
            </a:r>
          </a:p>
        </p:txBody>
      </p:sp>
      <p:sp>
        <p:nvSpPr>
          <p:cNvPr id="7" name="TextBox 6"/>
          <p:cNvSpPr txBox="1"/>
          <p:nvPr/>
        </p:nvSpPr>
        <p:spPr>
          <a:xfrm>
            <a:off x="2637415" y="4234418"/>
            <a:ext cx="1891553" cy="369332"/>
          </a:xfrm>
          <a:prstGeom prst="rect">
            <a:avLst/>
          </a:prstGeom>
          <a:solidFill>
            <a:schemeClr val="accent3"/>
          </a:solidFill>
          <a:ln>
            <a:solidFill>
              <a:schemeClr val="bg1"/>
            </a:solidFill>
          </a:ln>
        </p:spPr>
        <p:txBody>
          <a:bodyPr wrap="square" rtlCol="0">
            <a:spAutoFit/>
          </a:bodyPr>
          <a:lstStyle/>
          <a:p>
            <a:r>
              <a:rPr lang="en-US" dirty="0" smtClean="0">
                <a:solidFill>
                  <a:schemeClr val="bg1">
                    <a:lumMod val="95000"/>
                  </a:schemeClr>
                </a:solidFill>
                <a:latin typeface="+mn-lt"/>
                <a:ea typeface="Lato Medium" charset="0"/>
                <a:cs typeface="Lato Medium" charset="0"/>
              </a:rPr>
              <a:t>Less manual work</a:t>
            </a:r>
          </a:p>
        </p:txBody>
      </p:sp>
    </p:spTree>
    <p:extLst>
      <p:ext uri="{BB962C8B-B14F-4D97-AF65-F5344CB8AC3E}">
        <p14:creationId xmlns:p14="http://schemas.microsoft.com/office/powerpoint/2010/main" val="970429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altLang="en-US" dirty="0" smtClean="0"/>
              <a:t>Acknowledgements</a:t>
            </a:r>
            <a:endParaRPr lang="en-GB" altLang="en-US" dirty="0"/>
          </a:p>
        </p:txBody>
      </p:sp>
      <p:sp>
        <p:nvSpPr>
          <p:cNvPr id="5" name="Content Placeholder 1"/>
          <p:cNvSpPr txBox="1">
            <a:spLocks/>
          </p:cNvSpPr>
          <p:nvPr/>
        </p:nvSpPr>
        <p:spPr>
          <a:xfrm>
            <a:off x="922213" y="1265445"/>
            <a:ext cx="6988904" cy="4085079"/>
          </a:xfrm>
          <a:prstGeom prst="rect">
            <a:avLst/>
          </a:prstGeom>
        </p:spPr>
        <p:txBody>
          <a:bodyPr>
            <a:normAutofit/>
          </a:bodyPr>
          <a:lstStyle>
            <a:lvl1pPr marL="342900" indent="-342900" algn="l" rtl="0" eaLnBrk="1" fontAlgn="base" hangingPunct="1">
              <a:spcBef>
                <a:spcPct val="50000"/>
              </a:spcBef>
              <a:spcAft>
                <a:spcPct val="0"/>
              </a:spcAft>
              <a:buClr>
                <a:schemeClr val="accent2"/>
              </a:buClr>
              <a:buFont typeface="Century Gothic" pitchFamily="34" charset="0"/>
              <a:buChar char=" "/>
              <a:defRPr lang="en-US" sz="2600" b="0" i="0" kern="1200" dirty="0" smtClean="0">
                <a:solidFill>
                  <a:schemeClr val="bg1">
                    <a:lumMod val="95000"/>
                  </a:schemeClr>
                </a:solidFill>
                <a:effectLst/>
                <a:latin typeface="Calibri" charset="0"/>
                <a:ea typeface="Calibri" charset="0"/>
                <a:cs typeface="Calibri" charset="0"/>
              </a:defRPr>
            </a:lvl1pPr>
            <a:lvl2pPr marL="742950" indent="-285750" algn="l" rtl="0" eaLnBrk="1" fontAlgn="base" hangingPunct="1">
              <a:spcBef>
                <a:spcPct val="15000"/>
              </a:spcBef>
              <a:spcAft>
                <a:spcPct val="0"/>
              </a:spcAft>
              <a:buClr>
                <a:srgbClr val="8181A9"/>
              </a:buClr>
              <a:buSzPct val="100000"/>
              <a:buFontTx/>
              <a:buBlip>
                <a:blip r:embed="rId3"/>
              </a:buBlip>
              <a:defRPr lang="en-US" altLang="en-US" sz="1800" b="0" i="0" kern="1200" dirty="0" smtClean="0">
                <a:solidFill>
                  <a:schemeClr val="bg1">
                    <a:lumMod val="95000"/>
                  </a:schemeClr>
                </a:solidFill>
                <a:effectLst/>
                <a:latin typeface="+mj-lt"/>
                <a:ea typeface="Calibri" charset="0"/>
                <a:cs typeface="Calibri" charset="0"/>
              </a:defRPr>
            </a:lvl2pPr>
            <a:lvl3pPr marL="1143000" indent="-228600" algn="l" rtl="0" eaLnBrk="1" fontAlgn="base" hangingPunct="1">
              <a:spcBef>
                <a:spcPct val="30000"/>
              </a:spcBef>
              <a:spcAft>
                <a:spcPct val="0"/>
              </a:spcAft>
              <a:buClr>
                <a:schemeClr val="accent1"/>
              </a:buClr>
              <a:buSzPct val="100000"/>
              <a:buFont typeface="Courier New" charset="0"/>
              <a:buChar char="o"/>
              <a:defRPr lang="en-US" altLang="en-US" sz="1600" b="0" i="0" kern="1200" dirty="0" smtClean="0">
                <a:solidFill>
                  <a:schemeClr val="bg1">
                    <a:lumMod val="95000"/>
                  </a:schemeClr>
                </a:solidFill>
                <a:effectLst/>
                <a:latin typeface="+mj-lt"/>
                <a:ea typeface="Calibri" charset="0"/>
                <a:cs typeface="Calibri" charset="0"/>
              </a:defRPr>
            </a:lvl3pPr>
            <a:lvl4pPr marL="1389150" indent="-285750" algn="l" rtl="0" eaLnBrk="1" fontAlgn="base" hangingPunct="1">
              <a:spcBef>
                <a:spcPct val="30000"/>
              </a:spcBef>
              <a:spcAft>
                <a:spcPct val="0"/>
              </a:spcAft>
              <a:buClr>
                <a:schemeClr val="accent1"/>
              </a:buClr>
              <a:buSzPct val="100000"/>
              <a:buFont typeface="Wingdings" charset="2"/>
              <a:buChar char="§"/>
              <a:defRPr lang="en-US" altLang="en-US" sz="1500" b="0" i="0" kern="1200" dirty="0" smtClean="0">
                <a:solidFill>
                  <a:schemeClr val="bg1">
                    <a:lumMod val="95000"/>
                  </a:schemeClr>
                </a:solidFill>
                <a:effectLst/>
                <a:latin typeface="+mj-lt"/>
                <a:ea typeface="Calibri" charset="0"/>
                <a:cs typeface="Calibri" charset="0"/>
              </a:defRPr>
            </a:lvl4pPr>
            <a:lvl5pPr marL="1749150" indent="-285750" algn="l" rtl="0" eaLnBrk="1" fontAlgn="base" hangingPunct="1">
              <a:spcBef>
                <a:spcPct val="30000"/>
              </a:spcBef>
              <a:spcAft>
                <a:spcPct val="0"/>
              </a:spcAft>
              <a:buClr>
                <a:schemeClr val="accent2"/>
              </a:buClr>
              <a:buSzPct val="100000"/>
              <a:buFont typeface="Arial" charset="0"/>
              <a:buChar char="•"/>
              <a:defRPr lang="en-US" altLang="en-US" sz="1500" b="0" i="0" kern="1200" dirty="0">
                <a:solidFill>
                  <a:schemeClr val="bg1">
                    <a:lumMod val="95000"/>
                  </a:schemeClr>
                </a:solidFill>
                <a:effectLst/>
                <a:latin typeface="+mj-lt"/>
                <a:ea typeface="Calibri" charset="0"/>
                <a:cs typeface="Calibri" charset="0"/>
              </a:defRPr>
            </a:lvl5pPr>
            <a:lvl6pPr marL="2514600" indent="-228600" algn="l" rtl="0" eaLnBrk="1" fontAlgn="base" hangingPunct="1">
              <a:spcBef>
                <a:spcPct val="30000"/>
              </a:spcBef>
              <a:spcAft>
                <a:spcPct val="0"/>
              </a:spcAft>
              <a:buClr>
                <a:schemeClr val="accent2"/>
              </a:buClr>
              <a:buChar char="•"/>
              <a:defRPr>
                <a:solidFill>
                  <a:schemeClr val="tx1"/>
                </a:solidFill>
                <a:latin typeface="Tahoma" pitchFamily="34" charset="0"/>
              </a:defRPr>
            </a:lvl6pPr>
            <a:lvl7pPr marL="2971800" indent="-228600" algn="l" rtl="0" eaLnBrk="1" fontAlgn="base" hangingPunct="1">
              <a:spcBef>
                <a:spcPct val="30000"/>
              </a:spcBef>
              <a:spcAft>
                <a:spcPct val="0"/>
              </a:spcAft>
              <a:buClr>
                <a:schemeClr val="accent2"/>
              </a:buClr>
              <a:buChar char="•"/>
              <a:defRPr>
                <a:solidFill>
                  <a:schemeClr val="tx1"/>
                </a:solidFill>
                <a:latin typeface="Tahoma" pitchFamily="34" charset="0"/>
              </a:defRPr>
            </a:lvl7pPr>
            <a:lvl8pPr marL="3429000" indent="-228600" algn="l" rtl="0" eaLnBrk="1" fontAlgn="base" hangingPunct="1">
              <a:spcBef>
                <a:spcPct val="30000"/>
              </a:spcBef>
              <a:spcAft>
                <a:spcPct val="0"/>
              </a:spcAft>
              <a:buClr>
                <a:schemeClr val="accent2"/>
              </a:buClr>
              <a:buChar char="•"/>
              <a:defRPr>
                <a:solidFill>
                  <a:schemeClr val="tx1"/>
                </a:solidFill>
                <a:latin typeface="Tahoma" pitchFamily="34" charset="0"/>
              </a:defRPr>
            </a:lvl8pPr>
            <a:lvl9pPr marL="3886200" indent="-228600" algn="l" rtl="0" eaLnBrk="1" fontAlgn="base" hangingPunct="1">
              <a:spcBef>
                <a:spcPct val="30000"/>
              </a:spcBef>
              <a:spcAft>
                <a:spcPct val="0"/>
              </a:spcAft>
              <a:buClr>
                <a:schemeClr val="accent2"/>
              </a:buClr>
              <a:buChar char="•"/>
              <a:defRPr>
                <a:solidFill>
                  <a:schemeClr val="tx1"/>
                </a:solidFill>
                <a:latin typeface="Tahoma" pitchFamily="34" charset="0"/>
              </a:defRPr>
            </a:lvl9pPr>
          </a:lstStyle>
          <a:p>
            <a:pPr>
              <a:buBlip>
                <a:blip r:embed="rId3"/>
              </a:buBlip>
            </a:pPr>
            <a:r>
              <a:rPr lang="en-US" sz="3200" dirty="0">
                <a:solidFill>
                  <a:schemeClr val="bg1"/>
                </a:solidFill>
              </a:rPr>
              <a:t>Paul Kaye—Director, </a:t>
            </a:r>
            <a:r>
              <a:rPr lang="en-US" sz="3200" dirty="0" err="1">
                <a:solidFill>
                  <a:schemeClr val="bg1"/>
                </a:solidFill>
              </a:rPr>
              <a:t>IntelliQA</a:t>
            </a:r>
            <a:endParaRPr lang="en-US" sz="3200" dirty="0">
              <a:solidFill>
                <a:schemeClr val="bg1"/>
              </a:solidFill>
            </a:endParaRPr>
          </a:p>
          <a:p>
            <a:pPr>
              <a:buBlip>
                <a:blip r:embed="rId3"/>
              </a:buBlip>
            </a:pPr>
            <a:r>
              <a:rPr lang="en-US" sz="3200" dirty="0">
                <a:solidFill>
                  <a:schemeClr val="bg1"/>
                </a:solidFill>
              </a:rPr>
              <a:t>Neil Lambeth—</a:t>
            </a:r>
            <a:r>
              <a:rPr lang="en-US" sz="3200" dirty="0" err="1">
                <a:solidFill>
                  <a:schemeClr val="bg1"/>
                </a:solidFill>
              </a:rPr>
              <a:t>Consultant,IntelliQA</a:t>
            </a:r>
            <a:endParaRPr lang="en-US" sz="3200" dirty="0">
              <a:solidFill>
                <a:schemeClr val="bg1"/>
              </a:solidFill>
            </a:endParaRPr>
          </a:p>
          <a:p>
            <a:pPr marL="0" indent="0">
              <a:buNone/>
            </a:pPr>
            <a:endParaRPr lang="en-US" sz="3200" dirty="0" smtClean="0">
              <a:solidFill>
                <a:schemeClr val="bg1"/>
              </a:solidFill>
            </a:endParaRPr>
          </a:p>
          <a:p>
            <a:pPr>
              <a:buFont typeface="Century Gothic" pitchFamily="34" charset="0"/>
              <a:buBlip>
                <a:blip r:embed="rId3"/>
              </a:buBlip>
            </a:pPr>
            <a:endParaRPr lang="en-US" sz="3200" dirty="0" smtClean="0">
              <a:solidFill>
                <a:schemeClr val="bg1"/>
              </a:solidFill>
            </a:endParaRPr>
          </a:p>
          <a:p>
            <a:pPr>
              <a:buFont typeface="Century Gothic" pitchFamily="34" charset="0"/>
              <a:buBlip>
                <a:blip r:embed="rId3"/>
              </a:buBlip>
            </a:pPr>
            <a:endParaRPr lang="en-US" sz="3200" dirty="0" smtClean="0">
              <a:solidFill>
                <a:schemeClr val="bg1"/>
              </a:solidFill>
            </a:endParaRPr>
          </a:p>
          <a:p>
            <a:endParaRPr lang="en-US" sz="3600" dirty="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2292" y="4548901"/>
            <a:ext cx="2274373" cy="468253"/>
          </a:xfrm>
          <a:prstGeom prst="rect">
            <a:avLst/>
          </a:prstGeom>
        </p:spPr>
      </p:pic>
    </p:spTree>
    <p:extLst>
      <p:ext uri="{BB962C8B-B14F-4D97-AF65-F5344CB8AC3E}">
        <p14:creationId xmlns:p14="http://schemas.microsoft.com/office/powerpoint/2010/main" val="4398695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244" y="4263654"/>
            <a:ext cx="2851775" cy="587129"/>
          </a:xfrm>
          <a:prstGeom prst="rect">
            <a:avLst/>
          </a:prstGeom>
        </p:spPr>
      </p:pic>
    </p:spTree>
    <p:extLst>
      <p:ext uri="{BB962C8B-B14F-4D97-AF65-F5344CB8AC3E}">
        <p14:creationId xmlns:p14="http://schemas.microsoft.com/office/powerpoint/2010/main" val="8891193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altLang="en-US" smtClean="0"/>
              <a:t>Introductions</a:t>
            </a:r>
            <a:endParaRPr lang="en-GB" altLang="en-US" dirty="0"/>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1586450868"/>
              </p:ext>
            </p:extLst>
          </p:nvPr>
        </p:nvGraphicFramePr>
        <p:xfrm>
          <a:off x="0" y="609600"/>
          <a:ext cx="8855075" cy="42735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22383" y="3961884"/>
            <a:ext cx="1894831" cy="390112"/>
          </a:xfrm>
          <a:prstGeom prst="rect">
            <a:avLst/>
          </a:prstGeom>
        </p:spPr>
      </p:pic>
      <p:pic>
        <p:nvPicPr>
          <p:cNvPr id="2" name="Picture 1"/>
          <p:cNvPicPr>
            <a:picLocks noChangeAspect="1"/>
          </p:cNvPicPr>
          <p:nvPr/>
        </p:nvPicPr>
        <p:blipFill>
          <a:blip r:embed="rId9"/>
          <a:stretch>
            <a:fillRect/>
          </a:stretch>
        </p:blipFill>
        <p:spPr>
          <a:xfrm>
            <a:off x="6437278" y="3615209"/>
            <a:ext cx="1772719" cy="997398"/>
          </a:xfrm>
          <a:prstGeom prst="rect">
            <a:avLst/>
          </a:prstGeom>
        </p:spPr>
      </p:pic>
    </p:spTree>
    <p:extLst>
      <p:ext uri="{BB962C8B-B14F-4D97-AF65-F5344CB8AC3E}">
        <p14:creationId xmlns:p14="http://schemas.microsoft.com/office/powerpoint/2010/main" val="14099852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1"/>
          <p:cNvSpPr txBox="1">
            <a:spLocks/>
          </p:cNvSpPr>
          <p:nvPr/>
        </p:nvSpPr>
        <p:spPr>
          <a:xfrm>
            <a:off x="272508" y="960645"/>
            <a:ext cx="6988904" cy="4085079"/>
          </a:xfrm>
          <a:prstGeom prst="rect">
            <a:avLst/>
          </a:prstGeom>
        </p:spPr>
        <p:txBody>
          <a:bodyPr>
            <a:normAutofit/>
          </a:bodyPr>
          <a:lstStyle>
            <a:lvl1pPr marL="342900" indent="-342900" algn="l" rtl="0" eaLnBrk="1" fontAlgn="base" hangingPunct="1">
              <a:spcBef>
                <a:spcPct val="50000"/>
              </a:spcBef>
              <a:spcAft>
                <a:spcPct val="0"/>
              </a:spcAft>
              <a:buClr>
                <a:schemeClr val="accent2"/>
              </a:buClr>
              <a:buFont typeface="Century Gothic" pitchFamily="34" charset="0"/>
              <a:buChar char=" "/>
              <a:defRPr lang="en-US" sz="2600" b="0" i="0" kern="1200" dirty="0" smtClean="0">
                <a:solidFill>
                  <a:schemeClr val="bg1">
                    <a:lumMod val="95000"/>
                  </a:schemeClr>
                </a:solidFill>
                <a:effectLst/>
                <a:latin typeface="Calibri" charset="0"/>
                <a:ea typeface="Calibri" charset="0"/>
                <a:cs typeface="Calibri" charset="0"/>
              </a:defRPr>
            </a:lvl1pPr>
            <a:lvl2pPr marL="742950" indent="-285750" algn="l" rtl="0" eaLnBrk="1" fontAlgn="base" hangingPunct="1">
              <a:spcBef>
                <a:spcPct val="15000"/>
              </a:spcBef>
              <a:spcAft>
                <a:spcPct val="0"/>
              </a:spcAft>
              <a:buClr>
                <a:srgbClr val="8181A9"/>
              </a:buClr>
              <a:buSzPct val="100000"/>
              <a:buFontTx/>
              <a:buBlip>
                <a:blip r:embed="rId3"/>
              </a:buBlip>
              <a:defRPr lang="en-US" altLang="en-US" sz="1800" b="0" i="0" kern="1200" dirty="0" smtClean="0">
                <a:solidFill>
                  <a:schemeClr val="bg1">
                    <a:lumMod val="95000"/>
                  </a:schemeClr>
                </a:solidFill>
                <a:effectLst/>
                <a:latin typeface="+mj-lt"/>
                <a:ea typeface="Calibri" charset="0"/>
                <a:cs typeface="Calibri" charset="0"/>
              </a:defRPr>
            </a:lvl2pPr>
            <a:lvl3pPr marL="1143000" indent="-228600" algn="l" rtl="0" eaLnBrk="1" fontAlgn="base" hangingPunct="1">
              <a:spcBef>
                <a:spcPct val="30000"/>
              </a:spcBef>
              <a:spcAft>
                <a:spcPct val="0"/>
              </a:spcAft>
              <a:buClr>
                <a:schemeClr val="accent1"/>
              </a:buClr>
              <a:buSzPct val="100000"/>
              <a:buFont typeface="Courier New" charset="0"/>
              <a:buChar char="o"/>
              <a:defRPr lang="en-US" altLang="en-US" sz="1600" b="0" i="0" kern="1200" dirty="0" smtClean="0">
                <a:solidFill>
                  <a:schemeClr val="bg1">
                    <a:lumMod val="95000"/>
                  </a:schemeClr>
                </a:solidFill>
                <a:effectLst/>
                <a:latin typeface="+mj-lt"/>
                <a:ea typeface="Calibri" charset="0"/>
                <a:cs typeface="Calibri" charset="0"/>
              </a:defRPr>
            </a:lvl3pPr>
            <a:lvl4pPr marL="1389150" indent="-285750" algn="l" rtl="0" eaLnBrk="1" fontAlgn="base" hangingPunct="1">
              <a:spcBef>
                <a:spcPct val="30000"/>
              </a:spcBef>
              <a:spcAft>
                <a:spcPct val="0"/>
              </a:spcAft>
              <a:buClr>
                <a:schemeClr val="accent1"/>
              </a:buClr>
              <a:buSzPct val="100000"/>
              <a:buFont typeface="Wingdings" charset="2"/>
              <a:buChar char="§"/>
              <a:defRPr lang="en-US" altLang="en-US" sz="1500" b="0" i="0" kern="1200" dirty="0" smtClean="0">
                <a:solidFill>
                  <a:schemeClr val="bg1">
                    <a:lumMod val="95000"/>
                  </a:schemeClr>
                </a:solidFill>
                <a:effectLst/>
                <a:latin typeface="+mj-lt"/>
                <a:ea typeface="Calibri" charset="0"/>
                <a:cs typeface="Calibri" charset="0"/>
              </a:defRPr>
            </a:lvl4pPr>
            <a:lvl5pPr marL="1749150" indent="-285750" algn="l" rtl="0" eaLnBrk="1" fontAlgn="base" hangingPunct="1">
              <a:spcBef>
                <a:spcPct val="30000"/>
              </a:spcBef>
              <a:spcAft>
                <a:spcPct val="0"/>
              </a:spcAft>
              <a:buClr>
                <a:schemeClr val="accent2"/>
              </a:buClr>
              <a:buSzPct val="100000"/>
              <a:buFont typeface="Arial" charset="0"/>
              <a:buChar char="•"/>
              <a:defRPr lang="en-US" altLang="en-US" sz="1500" b="0" i="0" kern="1200" dirty="0">
                <a:solidFill>
                  <a:schemeClr val="bg1">
                    <a:lumMod val="95000"/>
                  </a:schemeClr>
                </a:solidFill>
                <a:effectLst/>
                <a:latin typeface="+mj-lt"/>
                <a:ea typeface="Calibri" charset="0"/>
                <a:cs typeface="Calibri" charset="0"/>
              </a:defRPr>
            </a:lvl5pPr>
            <a:lvl6pPr marL="2514600" indent="-228600" algn="l" rtl="0" eaLnBrk="1" fontAlgn="base" hangingPunct="1">
              <a:spcBef>
                <a:spcPct val="30000"/>
              </a:spcBef>
              <a:spcAft>
                <a:spcPct val="0"/>
              </a:spcAft>
              <a:buClr>
                <a:schemeClr val="accent2"/>
              </a:buClr>
              <a:buChar char="•"/>
              <a:defRPr>
                <a:solidFill>
                  <a:schemeClr val="tx1"/>
                </a:solidFill>
                <a:latin typeface="Tahoma" pitchFamily="34" charset="0"/>
              </a:defRPr>
            </a:lvl6pPr>
            <a:lvl7pPr marL="2971800" indent="-228600" algn="l" rtl="0" eaLnBrk="1" fontAlgn="base" hangingPunct="1">
              <a:spcBef>
                <a:spcPct val="30000"/>
              </a:spcBef>
              <a:spcAft>
                <a:spcPct val="0"/>
              </a:spcAft>
              <a:buClr>
                <a:schemeClr val="accent2"/>
              </a:buClr>
              <a:buChar char="•"/>
              <a:defRPr>
                <a:solidFill>
                  <a:schemeClr val="tx1"/>
                </a:solidFill>
                <a:latin typeface="Tahoma" pitchFamily="34" charset="0"/>
              </a:defRPr>
            </a:lvl7pPr>
            <a:lvl8pPr marL="3429000" indent="-228600" algn="l" rtl="0" eaLnBrk="1" fontAlgn="base" hangingPunct="1">
              <a:spcBef>
                <a:spcPct val="30000"/>
              </a:spcBef>
              <a:spcAft>
                <a:spcPct val="0"/>
              </a:spcAft>
              <a:buClr>
                <a:schemeClr val="accent2"/>
              </a:buClr>
              <a:buChar char="•"/>
              <a:defRPr>
                <a:solidFill>
                  <a:schemeClr val="tx1"/>
                </a:solidFill>
                <a:latin typeface="Tahoma" pitchFamily="34" charset="0"/>
              </a:defRPr>
            </a:lvl8pPr>
            <a:lvl9pPr marL="3886200" indent="-228600" algn="l" rtl="0" eaLnBrk="1" fontAlgn="base" hangingPunct="1">
              <a:spcBef>
                <a:spcPct val="30000"/>
              </a:spcBef>
              <a:spcAft>
                <a:spcPct val="0"/>
              </a:spcAft>
              <a:buClr>
                <a:schemeClr val="accent2"/>
              </a:buClr>
              <a:buChar char="•"/>
              <a:defRPr>
                <a:solidFill>
                  <a:schemeClr val="tx1"/>
                </a:solidFill>
                <a:latin typeface="Tahoma" pitchFamily="34" charset="0"/>
              </a:defRPr>
            </a:lvl9pPr>
          </a:lstStyle>
          <a:p>
            <a:pPr>
              <a:buFont typeface="Century Gothic" pitchFamily="34" charset="0"/>
              <a:buBlip>
                <a:blip r:embed="rId3"/>
              </a:buBlip>
            </a:pPr>
            <a:r>
              <a:rPr lang="en-US" sz="3200" dirty="0" err="1" smtClean="0">
                <a:solidFill>
                  <a:schemeClr val="bg1"/>
                </a:solidFill>
              </a:rPr>
              <a:t>Worldpay</a:t>
            </a:r>
            <a:r>
              <a:rPr lang="en-US" sz="3200" dirty="0" smtClean="0">
                <a:solidFill>
                  <a:schemeClr val="bg1"/>
                </a:solidFill>
              </a:rPr>
              <a:t> in numbers</a:t>
            </a:r>
          </a:p>
          <a:p>
            <a:pPr>
              <a:buBlip>
                <a:blip r:embed="rId3"/>
              </a:buBlip>
            </a:pPr>
            <a:r>
              <a:rPr lang="en-US" sz="3200" dirty="0">
                <a:solidFill>
                  <a:schemeClr val="bg1"/>
                </a:solidFill>
              </a:rPr>
              <a:t>The goal</a:t>
            </a:r>
          </a:p>
          <a:p>
            <a:pPr>
              <a:buFont typeface="Century Gothic" pitchFamily="34" charset="0"/>
              <a:buBlip>
                <a:blip r:embed="rId3"/>
              </a:buBlip>
            </a:pPr>
            <a:r>
              <a:rPr lang="en-US" sz="3200" dirty="0" smtClean="0">
                <a:solidFill>
                  <a:schemeClr val="bg1"/>
                </a:solidFill>
              </a:rPr>
              <a:t>The journey</a:t>
            </a:r>
          </a:p>
          <a:p>
            <a:pPr>
              <a:buFont typeface="Century Gothic" pitchFamily="34" charset="0"/>
              <a:buBlip>
                <a:blip r:embed="rId3"/>
              </a:buBlip>
            </a:pPr>
            <a:r>
              <a:rPr lang="en-US" sz="3200" dirty="0">
                <a:solidFill>
                  <a:schemeClr val="bg1"/>
                </a:solidFill>
              </a:rPr>
              <a:t>The challenges</a:t>
            </a:r>
          </a:p>
          <a:p>
            <a:pPr>
              <a:buFont typeface="Century Gothic" pitchFamily="34" charset="0"/>
              <a:buBlip>
                <a:blip r:embed="rId3"/>
              </a:buBlip>
            </a:pPr>
            <a:r>
              <a:rPr lang="en-US" sz="3200" dirty="0" smtClean="0">
                <a:solidFill>
                  <a:schemeClr val="bg1"/>
                </a:solidFill>
              </a:rPr>
              <a:t>Reflections</a:t>
            </a:r>
          </a:p>
          <a:p>
            <a:pPr>
              <a:buFont typeface="Century Gothic" pitchFamily="34" charset="0"/>
              <a:buBlip>
                <a:blip r:embed="rId3"/>
              </a:buBlip>
            </a:pPr>
            <a:endParaRPr lang="en-US" sz="3200" dirty="0" smtClean="0">
              <a:solidFill>
                <a:schemeClr val="bg1"/>
              </a:solidFill>
            </a:endParaRPr>
          </a:p>
          <a:p>
            <a:pPr>
              <a:buFont typeface="Century Gothic" pitchFamily="34" charset="0"/>
              <a:buBlip>
                <a:blip r:embed="rId3"/>
              </a:buBlip>
            </a:pPr>
            <a:endParaRPr lang="en-US" sz="3200" dirty="0" smtClean="0">
              <a:solidFill>
                <a:schemeClr val="bg1"/>
              </a:solidFill>
            </a:endParaRPr>
          </a:p>
          <a:p>
            <a:pPr>
              <a:buFont typeface="Century Gothic" pitchFamily="34" charset="0"/>
              <a:buBlip>
                <a:blip r:embed="rId3"/>
              </a:buBlip>
            </a:pPr>
            <a:endParaRPr lang="en-US" sz="3200" dirty="0" smtClean="0">
              <a:solidFill>
                <a:schemeClr val="bg1"/>
              </a:solidFill>
            </a:endParaRPr>
          </a:p>
          <a:p>
            <a:endParaRPr lang="en-US" sz="3600" dirty="0"/>
          </a:p>
        </p:txBody>
      </p:sp>
      <p:sp>
        <p:nvSpPr>
          <p:cNvPr id="4" name="Content Placeholder 1"/>
          <p:cNvSpPr txBox="1">
            <a:spLocks/>
          </p:cNvSpPr>
          <p:nvPr/>
        </p:nvSpPr>
        <p:spPr>
          <a:xfrm>
            <a:off x="5730109" y="1789532"/>
            <a:ext cx="3304883" cy="2438758"/>
          </a:xfrm>
          <a:prstGeom prst="rect">
            <a:avLst/>
          </a:prstGeom>
        </p:spPr>
        <p:txBody>
          <a:bodyPr vert="horz" lIns="91440" tIns="45720" rIns="91440" bIns="45720" rtlCol="0">
            <a:normAutofit/>
          </a:bodyPr>
          <a:lstStyle>
            <a:lvl1pPr marL="342900" indent="-342900" algn="l" rtl="0" eaLnBrk="1" fontAlgn="base" hangingPunct="1">
              <a:spcBef>
                <a:spcPct val="50000"/>
              </a:spcBef>
              <a:spcAft>
                <a:spcPct val="0"/>
              </a:spcAft>
              <a:buClr>
                <a:schemeClr val="accent2"/>
              </a:buClr>
              <a:buFont typeface="Century Gothic" pitchFamily="34" charset="0"/>
              <a:buChar char=" "/>
              <a:defRPr lang="en-US" altLang="en-US" sz="2600" b="0" i="0" kern="1200" dirty="0" smtClean="0">
                <a:solidFill>
                  <a:schemeClr val="bg1">
                    <a:lumMod val="95000"/>
                  </a:schemeClr>
                </a:solidFill>
                <a:effectLst/>
                <a:latin typeface="+mn-lt"/>
                <a:ea typeface="Lato" charset="0"/>
                <a:cs typeface="Lato Regular"/>
              </a:defRPr>
            </a:lvl1pPr>
            <a:lvl2pPr marL="612000" indent="-285750" algn="l" rtl="0" eaLnBrk="1" fontAlgn="base" hangingPunct="1">
              <a:spcBef>
                <a:spcPct val="15000"/>
              </a:spcBef>
              <a:spcAft>
                <a:spcPct val="0"/>
              </a:spcAft>
              <a:buClr>
                <a:srgbClr val="DCE0E4"/>
              </a:buClr>
              <a:buSzPct val="100000"/>
              <a:buFontTx/>
              <a:buBlip>
                <a:blip r:embed="rId4"/>
              </a:buBlip>
              <a:defRPr lang="en-US" altLang="en-US" sz="1800" b="0" i="0" kern="1200" dirty="0" smtClean="0">
                <a:solidFill>
                  <a:schemeClr val="bg1">
                    <a:lumMod val="95000"/>
                  </a:schemeClr>
                </a:solidFill>
                <a:effectLst/>
                <a:latin typeface="+mj-lt"/>
                <a:ea typeface="Lato" charset="0"/>
                <a:cs typeface="Lato Light"/>
              </a:defRPr>
            </a:lvl2pPr>
            <a:lvl3pPr marL="972000" indent="-285750" algn="l" rtl="0" eaLnBrk="1" fontAlgn="base" hangingPunct="1">
              <a:spcBef>
                <a:spcPct val="30000"/>
              </a:spcBef>
              <a:spcAft>
                <a:spcPct val="0"/>
              </a:spcAft>
              <a:buClr>
                <a:srgbClr val="233A59"/>
              </a:buClr>
              <a:buSzPct val="100000"/>
              <a:buFontTx/>
              <a:buBlip>
                <a:blip r:embed="rId4"/>
              </a:buBlip>
              <a:defRPr lang="en-US" altLang="en-US" sz="1600" b="0" i="0" kern="1200" dirty="0" smtClean="0">
                <a:solidFill>
                  <a:schemeClr val="bg1">
                    <a:lumMod val="95000"/>
                  </a:schemeClr>
                </a:solidFill>
                <a:effectLst/>
                <a:latin typeface="+mj-lt"/>
                <a:ea typeface="Lato" charset="0"/>
                <a:cs typeface="Lato Light"/>
              </a:defRPr>
            </a:lvl3pPr>
            <a:lvl4pPr marL="1332000" indent="-228600" algn="l" rtl="0" eaLnBrk="1" fontAlgn="base" hangingPunct="1">
              <a:spcBef>
                <a:spcPct val="30000"/>
              </a:spcBef>
              <a:spcAft>
                <a:spcPct val="0"/>
              </a:spcAft>
              <a:buClr>
                <a:srgbClr val="233A59"/>
              </a:buClr>
              <a:buSzPct val="100000"/>
              <a:buFontTx/>
              <a:buBlip>
                <a:blip r:embed="rId4"/>
              </a:buBlip>
              <a:defRPr lang="en-US" altLang="en-US" sz="1500" b="0" i="0" kern="1200" dirty="0" smtClean="0">
                <a:solidFill>
                  <a:schemeClr val="bg1">
                    <a:lumMod val="95000"/>
                  </a:schemeClr>
                </a:solidFill>
                <a:effectLst/>
                <a:latin typeface="+mj-lt"/>
                <a:ea typeface="Lato" charset="0"/>
                <a:cs typeface="Lato Light"/>
              </a:defRPr>
            </a:lvl4pPr>
            <a:lvl5pPr marL="1692000" indent="-228600" algn="l" rtl="0" eaLnBrk="1" fontAlgn="base" hangingPunct="1">
              <a:spcBef>
                <a:spcPct val="30000"/>
              </a:spcBef>
              <a:spcAft>
                <a:spcPct val="0"/>
              </a:spcAft>
              <a:buClr>
                <a:srgbClr val="233A59"/>
              </a:buClr>
              <a:buSzPct val="100000"/>
              <a:buFontTx/>
              <a:buBlip>
                <a:blip r:embed="rId4"/>
              </a:buBlip>
              <a:defRPr lang="en-US" altLang="en-US" sz="1500" b="0" i="0" kern="1200" dirty="0" smtClean="0">
                <a:solidFill>
                  <a:schemeClr val="bg1">
                    <a:lumMod val="95000"/>
                  </a:schemeClr>
                </a:solidFill>
                <a:effectLst/>
                <a:latin typeface="+mj-lt"/>
                <a:ea typeface="Lato" charset="0"/>
                <a:cs typeface="Lato Light"/>
              </a:defRPr>
            </a:lvl5pPr>
            <a:lvl6pPr marL="2514600" indent="-228600" algn="l" rtl="0" eaLnBrk="1" fontAlgn="base" hangingPunct="1">
              <a:spcBef>
                <a:spcPct val="30000"/>
              </a:spcBef>
              <a:spcAft>
                <a:spcPct val="0"/>
              </a:spcAft>
              <a:buClr>
                <a:schemeClr val="accent2"/>
              </a:buClr>
              <a:buChar char="•"/>
              <a:defRPr>
                <a:solidFill>
                  <a:schemeClr val="tx1"/>
                </a:solidFill>
                <a:latin typeface="Tahoma" pitchFamily="34" charset="0"/>
              </a:defRPr>
            </a:lvl6pPr>
            <a:lvl7pPr marL="2971800" indent="-228600" algn="l" rtl="0" eaLnBrk="1" fontAlgn="base" hangingPunct="1">
              <a:spcBef>
                <a:spcPct val="30000"/>
              </a:spcBef>
              <a:spcAft>
                <a:spcPct val="0"/>
              </a:spcAft>
              <a:buClr>
                <a:schemeClr val="accent2"/>
              </a:buClr>
              <a:buChar char="•"/>
              <a:defRPr>
                <a:solidFill>
                  <a:schemeClr val="tx1"/>
                </a:solidFill>
                <a:latin typeface="Tahoma" pitchFamily="34" charset="0"/>
              </a:defRPr>
            </a:lvl7pPr>
            <a:lvl8pPr marL="3429000" indent="-228600" algn="l" rtl="0" eaLnBrk="1" fontAlgn="base" hangingPunct="1">
              <a:spcBef>
                <a:spcPct val="30000"/>
              </a:spcBef>
              <a:spcAft>
                <a:spcPct val="0"/>
              </a:spcAft>
              <a:buClr>
                <a:schemeClr val="accent2"/>
              </a:buClr>
              <a:buChar char="•"/>
              <a:defRPr>
                <a:solidFill>
                  <a:schemeClr val="tx1"/>
                </a:solidFill>
                <a:latin typeface="Tahoma" pitchFamily="34" charset="0"/>
              </a:defRPr>
            </a:lvl8pPr>
            <a:lvl9pPr marL="3886200" indent="-228600" algn="l" rtl="0" eaLnBrk="1" fontAlgn="base" hangingPunct="1">
              <a:spcBef>
                <a:spcPct val="30000"/>
              </a:spcBef>
              <a:spcAft>
                <a:spcPct val="0"/>
              </a:spcAft>
              <a:buClr>
                <a:schemeClr val="accent2"/>
              </a:buClr>
              <a:buChar char="•"/>
              <a:defRPr>
                <a:solidFill>
                  <a:schemeClr val="tx1"/>
                </a:solidFill>
                <a:latin typeface="Tahoma" pitchFamily="34" charset="0"/>
              </a:defRPr>
            </a:lvl9pPr>
          </a:lstStyle>
          <a:p>
            <a:endParaRPr lang="en-US" dirty="0"/>
          </a:p>
        </p:txBody>
      </p:sp>
    </p:spTree>
    <p:extLst>
      <p:ext uri="{BB962C8B-B14F-4D97-AF65-F5344CB8AC3E}">
        <p14:creationId xmlns:p14="http://schemas.microsoft.com/office/powerpoint/2010/main" val="19141930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Worldpay</a:t>
            </a:r>
            <a:r>
              <a:rPr lang="en-US" dirty="0" smtClean="0"/>
              <a:t> in numbers</a:t>
            </a:r>
            <a:endParaRPr lang="en-US" dirty="0"/>
          </a:p>
        </p:txBody>
      </p:sp>
      <p:sp>
        <p:nvSpPr>
          <p:cNvPr id="6" name="Content Placeholder 1"/>
          <p:cNvSpPr txBox="1">
            <a:spLocks/>
          </p:cNvSpPr>
          <p:nvPr/>
        </p:nvSpPr>
        <p:spPr>
          <a:xfrm>
            <a:off x="416887" y="776161"/>
            <a:ext cx="7973134" cy="4085079"/>
          </a:xfrm>
          <a:prstGeom prst="rect">
            <a:avLst/>
          </a:prstGeom>
        </p:spPr>
        <p:txBody>
          <a:bodyPr>
            <a:normAutofit/>
          </a:bodyPr>
          <a:lstStyle>
            <a:lvl1pPr marL="342900" indent="-342900" algn="l" rtl="0" eaLnBrk="1" fontAlgn="base" hangingPunct="1">
              <a:spcBef>
                <a:spcPct val="50000"/>
              </a:spcBef>
              <a:spcAft>
                <a:spcPct val="0"/>
              </a:spcAft>
              <a:buClr>
                <a:schemeClr val="accent2"/>
              </a:buClr>
              <a:buFont typeface="Century Gothic" pitchFamily="34" charset="0"/>
              <a:buChar char=" "/>
              <a:defRPr lang="en-US" sz="2600" b="0" i="0" kern="1200" dirty="0" smtClean="0">
                <a:solidFill>
                  <a:schemeClr val="bg1">
                    <a:lumMod val="95000"/>
                  </a:schemeClr>
                </a:solidFill>
                <a:effectLst/>
                <a:latin typeface="Calibri" charset="0"/>
                <a:ea typeface="Calibri" charset="0"/>
                <a:cs typeface="Calibri" charset="0"/>
              </a:defRPr>
            </a:lvl1pPr>
            <a:lvl2pPr marL="742950" indent="-285750" algn="l" rtl="0" eaLnBrk="1" fontAlgn="base" hangingPunct="1">
              <a:spcBef>
                <a:spcPct val="15000"/>
              </a:spcBef>
              <a:spcAft>
                <a:spcPct val="0"/>
              </a:spcAft>
              <a:buClr>
                <a:srgbClr val="8181A9"/>
              </a:buClr>
              <a:buSzPct val="100000"/>
              <a:buFontTx/>
              <a:buBlip>
                <a:blip r:embed="rId3"/>
              </a:buBlip>
              <a:defRPr lang="en-US" altLang="en-US" sz="1800" b="0" i="0" kern="1200" dirty="0" smtClean="0">
                <a:solidFill>
                  <a:schemeClr val="bg1">
                    <a:lumMod val="95000"/>
                  </a:schemeClr>
                </a:solidFill>
                <a:effectLst/>
                <a:latin typeface="+mj-lt"/>
                <a:ea typeface="Calibri" charset="0"/>
                <a:cs typeface="Calibri" charset="0"/>
              </a:defRPr>
            </a:lvl2pPr>
            <a:lvl3pPr marL="1143000" indent="-228600" algn="l" rtl="0" eaLnBrk="1" fontAlgn="base" hangingPunct="1">
              <a:spcBef>
                <a:spcPct val="30000"/>
              </a:spcBef>
              <a:spcAft>
                <a:spcPct val="0"/>
              </a:spcAft>
              <a:buClr>
                <a:schemeClr val="accent1"/>
              </a:buClr>
              <a:buSzPct val="100000"/>
              <a:buFont typeface="Courier New" charset="0"/>
              <a:buChar char="o"/>
              <a:defRPr lang="en-US" altLang="en-US" sz="1600" b="0" i="0" kern="1200" dirty="0" smtClean="0">
                <a:solidFill>
                  <a:schemeClr val="bg1">
                    <a:lumMod val="95000"/>
                  </a:schemeClr>
                </a:solidFill>
                <a:effectLst/>
                <a:latin typeface="+mj-lt"/>
                <a:ea typeface="Calibri" charset="0"/>
                <a:cs typeface="Calibri" charset="0"/>
              </a:defRPr>
            </a:lvl3pPr>
            <a:lvl4pPr marL="1389150" indent="-285750" algn="l" rtl="0" eaLnBrk="1" fontAlgn="base" hangingPunct="1">
              <a:spcBef>
                <a:spcPct val="30000"/>
              </a:spcBef>
              <a:spcAft>
                <a:spcPct val="0"/>
              </a:spcAft>
              <a:buClr>
                <a:schemeClr val="accent1"/>
              </a:buClr>
              <a:buSzPct val="100000"/>
              <a:buFont typeface="Wingdings" charset="2"/>
              <a:buChar char="§"/>
              <a:defRPr lang="en-US" altLang="en-US" sz="1500" b="0" i="0" kern="1200" dirty="0" smtClean="0">
                <a:solidFill>
                  <a:schemeClr val="bg1">
                    <a:lumMod val="95000"/>
                  </a:schemeClr>
                </a:solidFill>
                <a:effectLst/>
                <a:latin typeface="+mj-lt"/>
                <a:ea typeface="Calibri" charset="0"/>
                <a:cs typeface="Calibri" charset="0"/>
              </a:defRPr>
            </a:lvl4pPr>
            <a:lvl5pPr marL="1749150" indent="-285750" algn="l" rtl="0" eaLnBrk="1" fontAlgn="base" hangingPunct="1">
              <a:spcBef>
                <a:spcPct val="30000"/>
              </a:spcBef>
              <a:spcAft>
                <a:spcPct val="0"/>
              </a:spcAft>
              <a:buClr>
                <a:schemeClr val="accent2"/>
              </a:buClr>
              <a:buSzPct val="100000"/>
              <a:buFont typeface="Arial" charset="0"/>
              <a:buChar char="•"/>
              <a:defRPr lang="en-US" altLang="en-US" sz="1500" b="0" i="0" kern="1200" dirty="0">
                <a:solidFill>
                  <a:schemeClr val="bg1">
                    <a:lumMod val="95000"/>
                  </a:schemeClr>
                </a:solidFill>
                <a:effectLst/>
                <a:latin typeface="+mj-lt"/>
                <a:ea typeface="Calibri" charset="0"/>
                <a:cs typeface="Calibri" charset="0"/>
              </a:defRPr>
            </a:lvl5pPr>
            <a:lvl6pPr marL="2514600" indent="-228600" algn="l" rtl="0" eaLnBrk="1" fontAlgn="base" hangingPunct="1">
              <a:spcBef>
                <a:spcPct val="30000"/>
              </a:spcBef>
              <a:spcAft>
                <a:spcPct val="0"/>
              </a:spcAft>
              <a:buClr>
                <a:schemeClr val="accent2"/>
              </a:buClr>
              <a:buChar char="•"/>
              <a:defRPr>
                <a:solidFill>
                  <a:schemeClr val="tx1"/>
                </a:solidFill>
                <a:latin typeface="Tahoma" pitchFamily="34" charset="0"/>
              </a:defRPr>
            </a:lvl6pPr>
            <a:lvl7pPr marL="2971800" indent="-228600" algn="l" rtl="0" eaLnBrk="1" fontAlgn="base" hangingPunct="1">
              <a:spcBef>
                <a:spcPct val="30000"/>
              </a:spcBef>
              <a:spcAft>
                <a:spcPct val="0"/>
              </a:spcAft>
              <a:buClr>
                <a:schemeClr val="accent2"/>
              </a:buClr>
              <a:buChar char="•"/>
              <a:defRPr>
                <a:solidFill>
                  <a:schemeClr val="tx1"/>
                </a:solidFill>
                <a:latin typeface="Tahoma" pitchFamily="34" charset="0"/>
              </a:defRPr>
            </a:lvl7pPr>
            <a:lvl8pPr marL="3429000" indent="-228600" algn="l" rtl="0" eaLnBrk="1" fontAlgn="base" hangingPunct="1">
              <a:spcBef>
                <a:spcPct val="30000"/>
              </a:spcBef>
              <a:spcAft>
                <a:spcPct val="0"/>
              </a:spcAft>
              <a:buClr>
                <a:schemeClr val="accent2"/>
              </a:buClr>
              <a:buChar char="•"/>
              <a:defRPr>
                <a:solidFill>
                  <a:schemeClr val="tx1"/>
                </a:solidFill>
                <a:latin typeface="Tahoma" pitchFamily="34" charset="0"/>
              </a:defRPr>
            </a:lvl8pPr>
            <a:lvl9pPr marL="3886200" indent="-228600" algn="l" rtl="0" eaLnBrk="1" fontAlgn="base" hangingPunct="1">
              <a:spcBef>
                <a:spcPct val="30000"/>
              </a:spcBef>
              <a:spcAft>
                <a:spcPct val="0"/>
              </a:spcAft>
              <a:buClr>
                <a:schemeClr val="accent2"/>
              </a:buClr>
              <a:buChar char="•"/>
              <a:defRPr>
                <a:solidFill>
                  <a:schemeClr val="tx1"/>
                </a:solidFill>
                <a:latin typeface="Tahoma" pitchFamily="34" charset="0"/>
              </a:defRPr>
            </a:lvl9pPr>
          </a:lstStyle>
          <a:p>
            <a:pPr>
              <a:buBlip>
                <a:blip r:embed="rId3"/>
              </a:buBlip>
            </a:pPr>
            <a:r>
              <a:rPr lang="en-US" sz="3200" dirty="0">
                <a:solidFill>
                  <a:schemeClr val="bg1"/>
                </a:solidFill>
              </a:rPr>
              <a:t>31 million transactions daily</a:t>
            </a:r>
          </a:p>
          <a:p>
            <a:pPr>
              <a:buBlip>
                <a:blip r:embed="rId3"/>
              </a:buBlip>
            </a:pPr>
            <a:r>
              <a:rPr lang="en-US" sz="3200" dirty="0" smtClean="0">
                <a:solidFill>
                  <a:schemeClr val="bg1"/>
                </a:solidFill>
              </a:rPr>
              <a:t>$402 billion/year in transaction value</a:t>
            </a:r>
            <a:endParaRPr lang="en-US" sz="3200" dirty="0">
              <a:solidFill>
                <a:schemeClr val="bg1"/>
              </a:solidFill>
            </a:endParaRPr>
          </a:p>
          <a:p>
            <a:pPr>
              <a:buFont typeface="Century Gothic" pitchFamily="34" charset="0"/>
              <a:buBlip>
                <a:blip r:embed="rId3"/>
              </a:buBlip>
            </a:pPr>
            <a:r>
              <a:rPr lang="en-US" sz="3200" smtClean="0">
                <a:solidFill>
                  <a:schemeClr val="bg1"/>
                </a:solidFill>
              </a:rPr>
              <a:t>326 </a:t>
            </a:r>
            <a:r>
              <a:rPr lang="en-US" sz="3200" dirty="0" smtClean="0">
                <a:solidFill>
                  <a:schemeClr val="bg1"/>
                </a:solidFill>
              </a:rPr>
              <a:t>payment methods</a:t>
            </a:r>
          </a:p>
          <a:p>
            <a:pPr>
              <a:buFont typeface="Century Gothic" pitchFamily="34" charset="0"/>
              <a:buBlip>
                <a:blip r:embed="rId3"/>
              </a:buBlip>
            </a:pPr>
            <a:r>
              <a:rPr lang="en-US" sz="3200" dirty="0" smtClean="0">
                <a:solidFill>
                  <a:schemeClr val="bg1"/>
                </a:solidFill>
              </a:rPr>
              <a:t>400,000 merchants across 146 countries</a:t>
            </a:r>
            <a:endParaRPr lang="en-US" sz="3200" dirty="0">
              <a:solidFill>
                <a:schemeClr val="bg1"/>
              </a:solidFill>
            </a:endParaRPr>
          </a:p>
          <a:p>
            <a:pPr>
              <a:buFont typeface="Century Gothic" pitchFamily="34" charset="0"/>
              <a:buBlip>
                <a:blip r:embed="rId3"/>
              </a:buBlip>
            </a:pPr>
            <a:r>
              <a:rPr lang="en-US" sz="3200" dirty="0" smtClean="0">
                <a:solidFill>
                  <a:schemeClr val="bg1"/>
                </a:solidFill>
              </a:rPr>
              <a:t>126 </a:t>
            </a:r>
            <a:r>
              <a:rPr lang="en-US" sz="3200" dirty="0" smtClean="0">
                <a:solidFill>
                  <a:schemeClr val="bg1"/>
                </a:solidFill>
              </a:rPr>
              <a:t>transaction currencies.</a:t>
            </a:r>
            <a:endParaRPr lang="en-US" sz="3200" dirty="0" smtClean="0">
              <a:solidFill>
                <a:schemeClr val="bg1"/>
              </a:solidFill>
            </a:endParaRPr>
          </a:p>
          <a:p>
            <a:pPr>
              <a:buFont typeface="Century Gothic" pitchFamily="34" charset="0"/>
              <a:buBlip>
                <a:blip r:embed="rId3"/>
              </a:buBlip>
            </a:pPr>
            <a:endParaRPr lang="en-US" sz="3200" dirty="0" smtClean="0">
              <a:solidFill>
                <a:schemeClr val="bg1"/>
              </a:solidFill>
            </a:endParaRPr>
          </a:p>
          <a:p>
            <a:pPr>
              <a:buFont typeface="Century Gothic" pitchFamily="34" charset="0"/>
              <a:buBlip>
                <a:blip r:embed="rId3"/>
              </a:buBlip>
            </a:pPr>
            <a:endParaRPr lang="en-US" sz="3200" dirty="0" smtClean="0">
              <a:solidFill>
                <a:schemeClr val="bg1"/>
              </a:solidFill>
            </a:endParaRPr>
          </a:p>
          <a:p>
            <a:pPr>
              <a:buFont typeface="Century Gothic" pitchFamily="34" charset="0"/>
              <a:buBlip>
                <a:blip r:embed="rId3"/>
              </a:buBlip>
            </a:pPr>
            <a:endParaRPr lang="en-US" sz="3200" dirty="0" smtClean="0">
              <a:solidFill>
                <a:schemeClr val="bg1"/>
              </a:solidFill>
            </a:endParaRPr>
          </a:p>
          <a:p>
            <a:endParaRPr lang="en-US" sz="3600" dirty="0"/>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13184" y="4548419"/>
            <a:ext cx="2274373" cy="468253"/>
          </a:xfrm>
          <a:prstGeom prst="rect">
            <a:avLst/>
          </a:prstGeom>
        </p:spPr>
      </p:pic>
    </p:spTree>
    <p:extLst>
      <p:ext uri="{BB962C8B-B14F-4D97-AF65-F5344CB8AC3E}">
        <p14:creationId xmlns:p14="http://schemas.microsoft.com/office/powerpoint/2010/main" val="55372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goal: transformation</a:t>
            </a:r>
            <a:endParaRPr lang="en-US" dirty="0"/>
          </a:p>
        </p:txBody>
      </p:sp>
      <p:graphicFrame>
        <p:nvGraphicFramePr>
          <p:cNvPr id="5" name="Diagram 4"/>
          <p:cNvGraphicFramePr/>
          <p:nvPr>
            <p:extLst>
              <p:ext uri="{D42A27DB-BD31-4B8C-83A1-F6EECF244321}">
                <p14:modId xmlns:p14="http://schemas.microsoft.com/office/powerpoint/2010/main" val="1213381471"/>
              </p:ext>
            </p:extLst>
          </p:nvPr>
        </p:nvGraphicFramePr>
        <p:xfrm>
          <a:off x="1524000" y="721524"/>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p:cNvSpPr txBox="1"/>
          <p:nvPr/>
        </p:nvSpPr>
        <p:spPr>
          <a:xfrm>
            <a:off x="5882639" y="1151830"/>
            <a:ext cx="2648175" cy="923330"/>
          </a:xfrm>
          <a:prstGeom prst="rect">
            <a:avLst/>
          </a:prstGeom>
          <a:solidFill>
            <a:srgbClr val="DF5B32"/>
          </a:solidFill>
          <a:ln>
            <a:solidFill>
              <a:schemeClr val="bg1"/>
            </a:solidFill>
          </a:ln>
        </p:spPr>
        <p:txBody>
          <a:bodyPr wrap="square" rtlCol="0">
            <a:spAutoFit/>
          </a:bodyPr>
          <a:lstStyle/>
          <a:p>
            <a:r>
              <a:rPr lang="en-US" dirty="0" smtClean="0">
                <a:solidFill>
                  <a:schemeClr val="bg1">
                    <a:lumMod val="95000"/>
                  </a:schemeClr>
                </a:solidFill>
                <a:latin typeface="+mn-lt"/>
                <a:ea typeface="Lato Medium" charset="0"/>
                <a:cs typeface="Lato Medium" charset="0"/>
              </a:rPr>
              <a:t>Opportunity to focus on customer needs and reacting to industry trends</a:t>
            </a:r>
          </a:p>
        </p:txBody>
      </p:sp>
      <p:sp>
        <p:nvSpPr>
          <p:cNvPr id="6" name="TextBox 5"/>
          <p:cNvSpPr txBox="1"/>
          <p:nvPr/>
        </p:nvSpPr>
        <p:spPr>
          <a:xfrm>
            <a:off x="287767" y="1345468"/>
            <a:ext cx="2472465" cy="923330"/>
          </a:xfrm>
          <a:prstGeom prst="rect">
            <a:avLst/>
          </a:prstGeom>
          <a:solidFill>
            <a:srgbClr val="50BE24"/>
          </a:solidFill>
          <a:ln>
            <a:solidFill>
              <a:schemeClr val="bg1"/>
            </a:solidFill>
          </a:ln>
        </p:spPr>
        <p:txBody>
          <a:bodyPr wrap="square" rtlCol="0">
            <a:spAutoFit/>
          </a:bodyPr>
          <a:lstStyle/>
          <a:p>
            <a:r>
              <a:rPr lang="en-US" dirty="0" smtClean="0">
                <a:solidFill>
                  <a:schemeClr val="bg1">
                    <a:lumMod val="95000"/>
                  </a:schemeClr>
                </a:solidFill>
                <a:latin typeface="+mn-lt"/>
                <a:ea typeface="Lato Medium" charset="0"/>
                <a:cs typeface="Lato Medium" charset="0"/>
              </a:rPr>
              <a:t>Manual </a:t>
            </a:r>
            <a:r>
              <a:rPr lang="en-US" dirty="0">
                <a:solidFill>
                  <a:schemeClr val="bg1">
                    <a:lumMod val="95000"/>
                  </a:schemeClr>
                </a:solidFill>
                <a:ea typeface="Lato Medium" charset="0"/>
                <a:cs typeface="Lato Medium" charset="0"/>
              </a:rPr>
              <a:t>reconciliation</a:t>
            </a:r>
            <a:r>
              <a:rPr lang="en-US" dirty="0" smtClean="0">
                <a:solidFill>
                  <a:schemeClr val="bg1">
                    <a:lumMod val="95000"/>
                  </a:schemeClr>
                </a:solidFill>
                <a:latin typeface="+mn-lt"/>
                <a:ea typeface="Lato Medium" charset="0"/>
                <a:cs typeface="Lato Medium" charset="0"/>
              </a:rPr>
              <a:t> work required, less time for proactive initiatives </a:t>
            </a:r>
          </a:p>
        </p:txBody>
      </p:sp>
      <p:sp>
        <p:nvSpPr>
          <p:cNvPr id="7" name="TextBox 6"/>
          <p:cNvSpPr txBox="1"/>
          <p:nvPr/>
        </p:nvSpPr>
        <p:spPr>
          <a:xfrm>
            <a:off x="2173044" y="3972126"/>
            <a:ext cx="2099535" cy="646331"/>
          </a:xfrm>
          <a:prstGeom prst="rect">
            <a:avLst/>
          </a:prstGeom>
          <a:solidFill>
            <a:schemeClr val="accent3"/>
          </a:solidFill>
          <a:ln>
            <a:solidFill>
              <a:schemeClr val="bg1"/>
            </a:solidFill>
          </a:ln>
        </p:spPr>
        <p:txBody>
          <a:bodyPr wrap="square" rtlCol="0">
            <a:spAutoFit/>
          </a:bodyPr>
          <a:lstStyle/>
          <a:p>
            <a:r>
              <a:rPr lang="en-US" dirty="0" smtClean="0">
                <a:solidFill>
                  <a:schemeClr val="bg1">
                    <a:lumMod val="95000"/>
                  </a:schemeClr>
                </a:solidFill>
                <a:latin typeface="+mn-lt"/>
                <a:ea typeface="Lato Medium" charset="0"/>
                <a:cs typeface="Lato Medium" charset="0"/>
              </a:rPr>
              <a:t>Opportunity cost for proactive initiatives </a:t>
            </a:r>
          </a:p>
        </p:txBody>
      </p:sp>
    </p:spTree>
    <p:extLst>
      <p:ext uri="{BB962C8B-B14F-4D97-AF65-F5344CB8AC3E}">
        <p14:creationId xmlns:p14="http://schemas.microsoft.com/office/powerpoint/2010/main" val="8356797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Solving the challenge with collaboration</a:t>
            </a:r>
            <a:endParaRPr lang="en-US" dirty="0">
              <a:solidFill>
                <a:schemeClr val="bg1"/>
              </a:solidFill>
            </a:endParaRPr>
          </a:p>
        </p:txBody>
      </p:sp>
    </p:spTree>
    <p:extLst>
      <p:ext uri="{BB962C8B-B14F-4D97-AF65-F5344CB8AC3E}">
        <p14:creationId xmlns:p14="http://schemas.microsoft.com/office/powerpoint/2010/main" val="7789609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journey</a:t>
            </a:r>
            <a:endParaRPr lang="en-US" dirty="0"/>
          </a:p>
        </p:txBody>
      </p:sp>
      <p:graphicFrame>
        <p:nvGraphicFramePr>
          <p:cNvPr id="5" name="Diagram 4"/>
          <p:cNvGraphicFramePr/>
          <p:nvPr>
            <p:extLst>
              <p:ext uri="{D42A27DB-BD31-4B8C-83A1-F6EECF244321}">
                <p14:modId xmlns:p14="http://schemas.microsoft.com/office/powerpoint/2010/main" val="1520562436"/>
              </p:ext>
            </p:extLst>
          </p:nvPr>
        </p:nvGraphicFramePr>
        <p:xfrm>
          <a:off x="1687157" y="925157"/>
          <a:ext cx="5769685" cy="36893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978688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challenges</a:t>
            </a:r>
            <a:endParaRPr lang="en-US" dirty="0"/>
          </a:p>
        </p:txBody>
      </p:sp>
      <p:graphicFrame>
        <p:nvGraphicFramePr>
          <p:cNvPr id="4" name="Diagram 3"/>
          <p:cNvGraphicFramePr/>
          <p:nvPr>
            <p:extLst>
              <p:ext uri="{D42A27DB-BD31-4B8C-83A1-F6EECF244321}">
                <p14:modId xmlns:p14="http://schemas.microsoft.com/office/powerpoint/2010/main" val="484734101"/>
              </p:ext>
            </p:extLst>
          </p:nvPr>
        </p:nvGraphicFramePr>
        <p:xfrm>
          <a:off x="1197559" y="548640"/>
          <a:ext cx="6748882" cy="44781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264971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59F8E30E-2CFD-0544-95F8-673C5269734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942C5D31-2DE1-3A41-BDCA-0D2653E5F332}"/>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graphicEl>
                                              <a:dgm id="{235D736C-0859-9B43-8720-C6A15FF39211}"/>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graphicEl>
                                              <a:dgm id="{2DCC38F6-A009-054F-81D5-55699A897E47}"/>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graphicEl>
                                              <a:dgm id="{F5383076-1F87-C14F-A71F-C4E13D5F0580}"/>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F6A57091-0ADC-B546-A9F1-29710089504D}"/>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graphicEl>
                                              <a:dgm id="{DB69104A-580D-B94B-9A30-67CCF5C9729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Reflections</a:t>
            </a:r>
            <a:endParaRPr lang="en-US" dirty="0"/>
          </a:p>
        </p:txBody>
      </p:sp>
    </p:spTree>
    <p:extLst>
      <p:ext uri="{BB962C8B-B14F-4D97-AF65-F5344CB8AC3E}">
        <p14:creationId xmlns:p14="http://schemas.microsoft.com/office/powerpoint/2010/main" val="5727461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theme/theme1.xml><?xml version="1.0" encoding="utf-8"?>
<a:theme xmlns:a="http://schemas.openxmlformats.org/drawingml/2006/main" name="Tasktop Dark Template">
  <a:themeElements>
    <a:clrScheme name="Custom 2">
      <a:dk1>
        <a:srgbClr val="090909"/>
      </a:dk1>
      <a:lt1>
        <a:srgbClr val="FFFFFF"/>
      </a:lt1>
      <a:dk2>
        <a:srgbClr val="4C4C4B"/>
      </a:dk2>
      <a:lt2>
        <a:srgbClr val="E3E4E2"/>
      </a:lt2>
      <a:accent1>
        <a:srgbClr val="79B642"/>
      </a:accent1>
      <a:accent2>
        <a:srgbClr val="DCE043"/>
      </a:accent2>
      <a:accent3>
        <a:srgbClr val="1C8FAB"/>
      </a:accent3>
      <a:accent4>
        <a:srgbClr val="CF522D"/>
      </a:accent4>
      <a:accent5>
        <a:srgbClr val="9E75A1"/>
      </a:accent5>
      <a:accent6>
        <a:srgbClr val="E3E4E3"/>
      </a:accent6>
      <a:hlink>
        <a:srgbClr val="79B642"/>
      </a:hlink>
      <a:folHlink>
        <a:srgbClr val="79B64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vert="horz" wrap="square" lIns="91440" tIns="91440" rIns="91440" bIns="91440" numCol="1" rtlCol="0" anchor="ctr" anchorCtr="0" compatLnSpc="1">
        <a:prstTxWarp prst="textNoShape">
          <a:avLst/>
        </a:prstTxWarp>
        <a:normAutofit/>
      </a:bodyPr>
      <a:lstStyle>
        <a:defPPr marL="0" marR="0" indent="0" algn="ctr" defTabSz="914400" rtl="0" eaLnBrk="1" fontAlgn="base" latinLnBrk="0" hangingPunct="1">
          <a:spcBef>
            <a:spcPct val="0"/>
          </a:spcBef>
          <a:spcAft>
            <a:spcPct val="0"/>
          </a:spcAft>
          <a:buClrTx/>
          <a:buSzTx/>
          <a:buFontTx/>
          <a:buNone/>
          <a:tabLst/>
          <a:defRPr kumimoji="0" sz="2000" u="none" strike="noStrike" cap="none" normalizeH="0" baseline="0" dirty="0" smtClean="0">
            <a:ln>
              <a:noFill/>
            </a:ln>
            <a:solidFill>
              <a:schemeClr val="bg1"/>
            </a:solidFill>
            <a:effectLst/>
            <a:latin typeface="+mn-lt"/>
            <a:ea typeface="Lato" charset="0"/>
            <a:cs typeface="Lato"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bg1"/>
            </a:solidFill>
            <a:effectLst/>
            <a:latin typeface="Arial" charset="0"/>
            <a:cs typeface="Arial" charset="0"/>
          </a:defRPr>
        </a:defPPr>
      </a:lstStyle>
    </a:lnDef>
    <a:txDef>
      <a:spPr>
        <a:noFill/>
      </a:spPr>
      <a:bodyPr wrap="none" rtlCol="0">
        <a:spAutoFit/>
      </a:bodyPr>
      <a:lstStyle>
        <a:defPPr>
          <a:defRPr sz="2400" smtClean="0">
            <a:solidFill>
              <a:schemeClr val="bg1">
                <a:lumMod val="95000"/>
              </a:schemeClr>
            </a:solidFill>
            <a:latin typeface="+mn-lt"/>
            <a:ea typeface="Lato Medium" charset="0"/>
            <a:cs typeface="Lato Medium" charset="0"/>
          </a:defRPr>
        </a:defPPr>
      </a:lstStyle>
    </a:txDef>
  </a:objectDefaults>
  <a:extraClrSchemeLst>
    <a:extraClrScheme>
      <a:clrScheme name="tutorial-design-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utorial-design-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utorial-design-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utorial-design-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utorial-design-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utorial-design-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utorial-design-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TT-Powerpoint-Template-1" id="{CC1CD77D-E481-1641-9A7F-BC85F6031087}" vid="{687A43CC-F3EA-A942-A0D6-3289CC040161}"/>
    </a:ext>
  </a:extLst>
</a:theme>
</file>

<file path=ppt/theme/theme2.xml><?xml version="1.0" encoding="utf-8"?>
<a:theme xmlns:a="http://schemas.openxmlformats.org/drawingml/2006/main" name="1_Tasktop Dark Template">
  <a:themeElements>
    <a:clrScheme name="Custom 2">
      <a:dk1>
        <a:srgbClr val="090909"/>
      </a:dk1>
      <a:lt1>
        <a:srgbClr val="FFFFFF"/>
      </a:lt1>
      <a:dk2>
        <a:srgbClr val="4C4C4B"/>
      </a:dk2>
      <a:lt2>
        <a:srgbClr val="E3E4E2"/>
      </a:lt2>
      <a:accent1>
        <a:srgbClr val="79B642"/>
      </a:accent1>
      <a:accent2>
        <a:srgbClr val="DCE043"/>
      </a:accent2>
      <a:accent3>
        <a:srgbClr val="1C8FAB"/>
      </a:accent3>
      <a:accent4>
        <a:srgbClr val="CF522D"/>
      </a:accent4>
      <a:accent5>
        <a:srgbClr val="9E75A1"/>
      </a:accent5>
      <a:accent6>
        <a:srgbClr val="E3E4E3"/>
      </a:accent6>
      <a:hlink>
        <a:srgbClr val="79B642"/>
      </a:hlink>
      <a:folHlink>
        <a:srgbClr val="79B64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vert="horz" wrap="square" lIns="91440" tIns="91440" rIns="91440" bIns="91440" numCol="1" rtlCol="0" anchor="ctr" anchorCtr="0" compatLnSpc="1">
        <a:prstTxWarp prst="textNoShape">
          <a:avLst/>
        </a:prstTxWarp>
        <a:normAutofit/>
      </a:bodyPr>
      <a:lstStyle>
        <a:defPPr marL="0" marR="0" indent="0" algn="ctr" defTabSz="914400" rtl="0" eaLnBrk="1" fontAlgn="base" latinLnBrk="0" hangingPunct="1">
          <a:spcBef>
            <a:spcPct val="0"/>
          </a:spcBef>
          <a:spcAft>
            <a:spcPct val="0"/>
          </a:spcAft>
          <a:buClrTx/>
          <a:buSzTx/>
          <a:buFontTx/>
          <a:buNone/>
          <a:tabLst/>
          <a:defRPr kumimoji="0" sz="2000" u="none" strike="noStrike" cap="none" normalizeH="0" baseline="0" smtClean="0">
            <a:ln>
              <a:noFill/>
            </a:ln>
            <a:solidFill>
              <a:schemeClr val="bg1"/>
            </a:solidFill>
            <a:effectLst/>
            <a:latin typeface="Lato" charset="0"/>
            <a:ea typeface="Lato" charset="0"/>
            <a:cs typeface="Lato"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bg1"/>
            </a:solidFill>
            <a:effectLst/>
            <a:latin typeface="Arial" charset="0"/>
            <a:cs typeface="Arial" charset="0"/>
          </a:defRPr>
        </a:defPPr>
      </a:lstStyle>
    </a:lnDef>
    <a:txDef>
      <a:spPr>
        <a:noFill/>
      </a:spPr>
      <a:bodyPr wrap="none" rtlCol="0">
        <a:spAutoFit/>
      </a:bodyPr>
      <a:lstStyle>
        <a:defPPr>
          <a:defRPr sz="2400" dirty="0" err="1" smtClean="0">
            <a:solidFill>
              <a:schemeClr val="bg1">
                <a:lumMod val="95000"/>
              </a:schemeClr>
            </a:solidFill>
            <a:latin typeface="Lato Medium" charset="0"/>
            <a:ea typeface="Lato Medium" charset="0"/>
            <a:cs typeface="Lato Medium" charset="0"/>
          </a:defRPr>
        </a:defPPr>
      </a:lstStyle>
    </a:txDef>
  </a:objectDefaults>
  <a:extraClrSchemeLst>
    <a:extraClrScheme>
      <a:clrScheme name="tutorial-design-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utorial-design-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utorial-design-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utorial-design-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utorial-design-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utorial-design-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utorial-design-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TT-Powerpoint-Template-1" id="{CC1CD77D-E481-1641-9A7F-BC85F6031087}" vid="{2EC666CA-BFB8-F645-B36E-3D3642B20557}"/>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1284</Words>
  <Application>Microsoft Office PowerPoint</Application>
  <PresentationFormat>On-screen Show (16:9)</PresentationFormat>
  <Paragraphs>127</Paragraphs>
  <Slides>13</Slides>
  <Notes>10</Notes>
  <HiddenSlides>0</HiddenSlides>
  <MMClips>0</MMClips>
  <ScaleCrop>false</ScaleCrop>
  <HeadingPairs>
    <vt:vector size="4" baseType="variant">
      <vt:variant>
        <vt:lpstr>Theme</vt:lpstr>
      </vt:variant>
      <vt:variant>
        <vt:i4>2</vt:i4>
      </vt:variant>
      <vt:variant>
        <vt:lpstr>Slide Titles</vt:lpstr>
      </vt:variant>
      <vt:variant>
        <vt:i4>13</vt:i4>
      </vt:variant>
    </vt:vector>
  </HeadingPairs>
  <TitlesOfParts>
    <vt:vector size="15" baseType="lpstr">
      <vt:lpstr>Tasktop Dark Template</vt:lpstr>
      <vt:lpstr>1_Tasktop Dark Template</vt:lpstr>
      <vt:lpstr>Value Stream Integration at Worldpay</vt:lpstr>
      <vt:lpstr>Introductions</vt:lpstr>
      <vt:lpstr>Outline</vt:lpstr>
      <vt:lpstr>Worldpay in numbers</vt:lpstr>
      <vt:lpstr>The goal: transformation</vt:lpstr>
      <vt:lpstr>Solving the challenge with collaboration</vt:lpstr>
      <vt:lpstr>The journey</vt:lpstr>
      <vt:lpstr>The challenges</vt:lpstr>
      <vt:lpstr>Reflections</vt:lpstr>
      <vt:lpstr>What was achieved</vt:lpstr>
      <vt:lpstr>What next?</vt:lpstr>
      <vt:lpstr>Acknowledgements</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2016-10-17T14:41:06Z</dcterms:created>
  <dcterms:modified xsi:type="dcterms:W3CDTF">2017-05-30T14:04:50Z</dcterms:modified>
</cp:coreProperties>
</file>